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lvl1pPr algn="ctr">
      <a:defRPr sz="2000">
        <a:latin typeface="Candara"/>
        <a:ea typeface="Candara"/>
        <a:cs typeface="Candara"/>
        <a:sym typeface="Candara"/>
      </a:defRPr>
    </a:lvl1pPr>
    <a:lvl2pPr indent="457200" algn="ctr">
      <a:defRPr sz="2000">
        <a:latin typeface="Candara"/>
        <a:ea typeface="Candara"/>
        <a:cs typeface="Candara"/>
        <a:sym typeface="Candara"/>
      </a:defRPr>
    </a:lvl2pPr>
    <a:lvl3pPr indent="914400" algn="ctr">
      <a:defRPr sz="2000">
        <a:latin typeface="Candara"/>
        <a:ea typeface="Candara"/>
        <a:cs typeface="Candara"/>
        <a:sym typeface="Candara"/>
      </a:defRPr>
    </a:lvl3pPr>
    <a:lvl4pPr indent="1371600" algn="ctr">
      <a:defRPr sz="2000">
        <a:latin typeface="Candara"/>
        <a:ea typeface="Candara"/>
        <a:cs typeface="Candara"/>
        <a:sym typeface="Candara"/>
      </a:defRPr>
    </a:lvl4pPr>
    <a:lvl5pPr indent="1828800" algn="ctr">
      <a:defRPr sz="2000">
        <a:latin typeface="Candara"/>
        <a:ea typeface="Candara"/>
        <a:cs typeface="Candara"/>
        <a:sym typeface="Candara"/>
      </a:defRPr>
    </a:lvl5pPr>
    <a:lvl6pPr algn="ctr">
      <a:defRPr sz="2000">
        <a:latin typeface="Candara"/>
        <a:ea typeface="Candara"/>
        <a:cs typeface="Candara"/>
        <a:sym typeface="Candara"/>
      </a:defRPr>
    </a:lvl6pPr>
    <a:lvl7pPr algn="ctr">
      <a:defRPr sz="2000">
        <a:latin typeface="Candara"/>
        <a:ea typeface="Candara"/>
        <a:cs typeface="Candara"/>
        <a:sym typeface="Candara"/>
      </a:defRPr>
    </a:lvl7pPr>
    <a:lvl8pPr algn="ctr">
      <a:defRPr sz="2000">
        <a:latin typeface="Candara"/>
        <a:ea typeface="Candara"/>
        <a:cs typeface="Candara"/>
        <a:sym typeface="Candara"/>
      </a:defRPr>
    </a:lvl8pPr>
    <a:lvl9pPr algn="ctr">
      <a:defRPr sz="2000">
        <a:latin typeface="Candara"/>
        <a:ea typeface="Candara"/>
        <a:cs typeface="Candara"/>
        <a:sym typeface="Candar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ndara"/>
          <a:ea typeface="Candara"/>
          <a:cs typeface="Candar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E5FE"/>
          </a:solidFill>
        </a:fill>
      </a:tcStyle>
    </a:wholeTbl>
    <a:band2H>
      <a:tcTxStyle/>
      <a:tcStyle>
        <a:tcBdr/>
        <a:fill>
          <a:solidFill>
            <a:srgbClr val="E7F2FF"/>
          </a:solidFill>
        </a:fill>
      </a:tcStyle>
    </a:band2H>
    <a:firstCol>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B6FD"/>
          </a:solidFill>
        </a:fill>
      </a:tcStyle>
    </a:firstCol>
    <a:lastRow>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B6FD"/>
          </a:solidFill>
        </a:fill>
      </a:tcStyle>
    </a:lastRow>
    <a:firstRow>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B6FD"/>
          </a:solidFill>
        </a:fill>
      </a:tcStyle>
    </a:firstRow>
  </a:tblStyle>
  <a:tblStyle styleId="{C7B018BB-80A7-4F77-B60F-C8B233D01FF8}" styleName="">
    <a:tblBg/>
    <a:wholeTbl>
      <a:tcTxStyle b="on" i="on">
        <a:font>
          <a:latin typeface="Candara"/>
          <a:ea typeface="Candara"/>
          <a:cs typeface="Candar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andara"/>
          <a:ea typeface="Candara"/>
          <a:cs typeface="Candar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D5E8"/>
          </a:solidFill>
        </a:fill>
      </a:tcStyle>
    </a:wholeTbl>
    <a:band2H>
      <a:tcTxStyle/>
      <a:tcStyle>
        <a:tcBdr/>
        <a:fill>
          <a:solidFill>
            <a:srgbClr val="E8EBF4"/>
          </a:solidFill>
        </a:fill>
      </a:tcStyle>
    </a:band2H>
    <a:firstCol>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F78BF"/>
          </a:solidFill>
        </a:fill>
      </a:tcStyle>
    </a:firstCol>
    <a:lastRow>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F78BF"/>
          </a:solidFill>
        </a:fill>
      </a:tcStyle>
    </a:lastRow>
    <a:firstRow>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F78BF"/>
          </a:solidFill>
        </a:fill>
      </a:tcStyle>
    </a:firstRow>
  </a:tblStyle>
  <a:tblStyle styleId="{CF821DB8-F4EB-4A41-A1BA-3FCAFE7338EE}" styleName="">
    <a:tblBg/>
    <a:wholeTbl>
      <a:tcTxStyle b="on" i="on">
        <a:font>
          <a:latin typeface="Candara"/>
          <a:ea typeface="Candara"/>
          <a:cs typeface="Candar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ndara"/>
          <a:ea typeface="Candara"/>
          <a:cs typeface="Candar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1B6FD"/>
          </a:solidFill>
        </a:fill>
      </a:tcStyle>
    </a:firstCol>
    <a:lastRow>
      <a:tcTxStyle b="on" i="on">
        <a:font>
          <a:latin typeface="Candara"/>
          <a:ea typeface="Candara"/>
          <a:cs typeface="Candara"/>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ndara"/>
          <a:ea typeface="Candara"/>
          <a:cs typeface="Candara"/>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31B6FD"/>
          </a:solidFill>
        </a:fill>
      </a:tcStyle>
    </a:firstRow>
  </a:tblStyle>
  <a:tblStyle styleId="{33BA23B1-9221-436E-865A-0063620EA4FD}" styleName="">
    <a:tblBg/>
    <a:wholeTbl>
      <a:tcTxStyle b="on" i="on">
        <a:font>
          <a:latin typeface="Candara"/>
          <a:ea typeface="Candara"/>
          <a:cs typeface="Candar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ndara"/>
          <a:ea typeface="Candara"/>
          <a:cs typeface="Candar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ndara"/>
          <a:ea typeface="Candara"/>
          <a:cs typeface="Candar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ndara"/>
          <a:ea typeface="Candara"/>
          <a:cs typeface="Candara"/>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ndara"/>
          <a:ea typeface="Candara"/>
          <a:cs typeface="Candar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212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78" name="Shape 7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753979588"/>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Book"/>
      </a:defRPr>
    </a:lvl1pPr>
    <a:lvl2pPr indent="228600" defTabSz="457200">
      <a:lnSpc>
        <a:spcPct val="125000"/>
      </a:lnSpc>
      <a:defRPr sz="2400">
        <a:latin typeface="+mj-lt"/>
        <a:ea typeface="+mj-ea"/>
        <a:cs typeface="+mj-cs"/>
        <a:sym typeface="Avenir Book"/>
      </a:defRPr>
    </a:lvl2pPr>
    <a:lvl3pPr indent="457200" defTabSz="457200">
      <a:lnSpc>
        <a:spcPct val="125000"/>
      </a:lnSpc>
      <a:defRPr sz="2400">
        <a:latin typeface="+mj-lt"/>
        <a:ea typeface="+mj-ea"/>
        <a:cs typeface="+mj-cs"/>
        <a:sym typeface="Avenir Book"/>
      </a:defRPr>
    </a:lvl3pPr>
    <a:lvl4pPr indent="685800" defTabSz="457200">
      <a:lnSpc>
        <a:spcPct val="125000"/>
      </a:lnSpc>
      <a:defRPr sz="2400">
        <a:latin typeface="+mj-lt"/>
        <a:ea typeface="+mj-ea"/>
        <a:cs typeface="+mj-cs"/>
        <a:sym typeface="Avenir Book"/>
      </a:defRPr>
    </a:lvl4pPr>
    <a:lvl5pPr indent="914400" defTabSz="457200">
      <a:lnSpc>
        <a:spcPct val="125000"/>
      </a:lnSpc>
      <a:defRPr sz="2400">
        <a:latin typeface="+mj-lt"/>
        <a:ea typeface="+mj-ea"/>
        <a:cs typeface="+mj-cs"/>
        <a:sym typeface="Avenir Book"/>
      </a:defRPr>
    </a:lvl5pPr>
    <a:lvl6pPr indent="1143000" defTabSz="457200">
      <a:lnSpc>
        <a:spcPct val="125000"/>
      </a:lnSpc>
      <a:defRPr sz="2400">
        <a:latin typeface="+mj-lt"/>
        <a:ea typeface="+mj-ea"/>
        <a:cs typeface="+mj-cs"/>
        <a:sym typeface="Avenir Book"/>
      </a:defRPr>
    </a:lvl6pPr>
    <a:lvl7pPr indent="1371600" defTabSz="457200">
      <a:lnSpc>
        <a:spcPct val="125000"/>
      </a:lnSpc>
      <a:defRPr sz="2400">
        <a:latin typeface="+mj-lt"/>
        <a:ea typeface="+mj-ea"/>
        <a:cs typeface="+mj-cs"/>
        <a:sym typeface="Avenir Book"/>
      </a:defRPr>
    </a:lvl7pPr>
    <a:lvl8pPr indent="1600200" defTabSz="457200">
      <a:lnSpc>
        <a:spcPct val="125000"/>
      </a:lnSpc>
      <a:defRPr sz="2400">
        <a:latin typeface="+mj-lt"/>
        <a:ea typeface="+mj-ea"/>
        <a:cs typeface="+mj-cs"/>
        <a:sym typeface="Avenir Book"/>
      </a:defRPr>
    </a:lvl8pPr>
    <a:lvl9pPr indent="1828800" defTabSz="457200">
      <a:lnSpc>
        <a:spcPct val="125000"/>
      </a:lnSpc>
      <a:defRPr sz="2400">
        <a:latin typeface="+mj-lt"/>
        <a:ea typeface="+mj-ea"/>
        <a:cs typeface="+mj-cs"/>
        <a:sym typeface="Avenir Book"/>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prstGeom prst="rect">
            <a:avLst/>
          </a:prstGeom>
        </p:spPr>
        <p:txBody>
          <a:bodyPr/>
          <a:lstStyle/>
          <a:p>
            <a:pPr lvl="0"/>
            <a:endParaRPr/>
          </a:p>
        </p:txBody>
      </p:sp>
      <p:sp>
        <p:nvSpPr>
          <p:cNvPr id="91" name="Shape 91"/>
          <p:cNvSpPr>
            <a:spLocks noGrp="1"/>
          </p:cNvSpPr>
          <p:nvPr>
            <p:ph type="body" sz="quarter" idx="1"/>
          </p:nvPr>
        </p:nvSpPr>
        <p:spPr>
          <a:prstGeom prst="rect">
            <a:avLst/>
          </a:prstGeom>
        </p:spPr>
        <p:txBody>
          <a:bodyPr/>
          <a:lstStyle>
            <a:lvl1pPr defTabSz="914400">
              <a:lnSpc>
                <a:spcPct val="100000"/>
              </a:lnSpc>
              <a:spcBef>
                <a:spcPts val="400"/>
              </a:spcBef>
              <a:defRPr sz="1200">
                <a:latin typeface="Book Antiqua"/>
                <a:ea typeface="Book Antiqua"/>
                <a:cs typeface="Book Antiqua"/>
                <a:sym typeface="Book Antiqua"/>
              </a:defRPr>
            </a:lvl1pPr>
          </a:lstStyle>
          <a:p>
            <a:pPr lvl="0">
              <a:defRPr sz="1800"/>
            </a:pPr>
            <a:r>
              <a:rPr sz="1200"/>
              <a:t>REVIEW PERFORMANCE OBJECTIVES WITH CLASS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pPr lvl="0"/>
            <a:endParaRPr/>
          </a:p>
        </p:txBody>
      </p:sp>
      <p:sp>
        <p:nvSpPr>
          <p:cNvPr id="181" name="Shape 181"/>
          <p:cNvSpPr>
            <a:spLocks noGrp="1"/>
          </p:cNvSpPr>
          <p:nvPr>
            <p:ph type="body" sz="quarter" idx="1"/>
          </p:nvPr>
        </p:nvSpPr>
        <p:spPr>
          <a:prstGeom prst="rect">
            <a:avLst/>
          </a:prstGeom>
        </p:spPr>
        <p:txBody>
          <a:bodyPr/>
          <a:lstStyle>
            <a:lvl1pPr defTabSz="914400">
              <a:lnSpc>
                <a:spcPct val="100000"/>
              </a:lnSpc>
              <a:spcBef>
                <a:spcPts val="700"/>
              </a:spcBef>
              <a:defRPr sz="2000">
                <a:latin typeface="Book Antiqua"/>
                <a:ea typeface="Book Antiqua"/>
                <a:cs typeface="Book Antiqua"/>
                <a:sym typeface="Book Antiqua"/>
              </a:defRPr>
            </a:lvl1pPr>
          </a:lstStyle>
          <a:p>
            <a:pPr lvl="0">
              <a:defRPr sz="1800"/>
            </a:pPr>
            <a:r>
              <a:rPr sz="2000"/>
              <a:t>DRAW OUT ON WHITE BOARD FOR DISCUSSION AND VISUAL INTERPRETATION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prstGeom prst="rect">
            <a:avLst/>
          </a:prstGeom>
        </p:spPr>
        <p:txBody>
          <a:bodyPr/>
          <a:lstStyle/>
          <a:p>
            <a:pPr lvl="0"/>
            <a:endParaRPr/>
          </a:p>
        </p:txBody>
      </p:sp>
      <p:sp>
        <p:nvSpPr>
          <p:cNvPr id="186" name="Shape 186"/>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Book Antiqua"/>
                <a:ea typeface="Book Antiqua"/>
                <a:cs typeface="Book Antiqua"/>
                <a:sym typeface="Book Antiqua"/>
              </a:rPr>
              <a:t>REMINDER – THESE ITMES WILL BE PERFORMANCE TESTED DURING THE WEEK</a:t>
            </a:r>
          </a:p>
          <a:p>
            <a:pPr lvl="0" defTabSz="914400">
              <a:lnSpc>
                <a:spcPct val="100000"/>
              </a:lnSpc>
              <a:spcBef>
                <a:spcPts val="400"/>
              </a:spcBef>
              <a:defRPr sz="1800"/>
            </a:pPr>
            <a:r>
              <a:rPr sz="1200">
                <a:latin typeface="Book Antiqua"/>
                <a:ea typeface="Book Antiqua"/>
                <a:cs typeface="Book Antiqua"/>
                <a:sym typeface="Book Antiqua"/>
              </a:rPr>
              <a:t>REMINDER – THESE ITEMS WILL BE PERFORMANCE TESTED DURING THE WEEK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prstGeom prst="rect">
            <a:avLst/>
          </a:prstGeom>
        </p:spPr>
        <p:txBody>
          <a:bodyPr/>
          <a:lstStyle/>
          <a:p>
            <a:pPr lvl="0"/>
            <a:endParaRPr/>
          </a:p>
        </p:txBody>
      </p:sp>
      <p:sp>
        <p:nvSpPr>
          <p:cNvPr id="99" name="Shape 99"/>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Book Antiqua"/>
                <a:ea typeface="Book Antiqua"/>
                <a:cs typeface="Book Antiqua"/>
                <a:sym typeface="Book Antiqua"/>
              </a:rPr>
              <a:t>REMINDER – HELMETS WILL FORM ITS OWN TOPIC…..</a:t>
            </a:r>
          </a:p>
          <a:p>
            <a:pPr lvl="0" defTabSz="914400">
              <a:lnSpc>
                <a:spcPct val="100000"/>
              </a:lnSpc>
              <a:spcBef>
                <a:spcPts val="400"/>
              </a:spcBef>
              <a:defRPr sz="1800"/>
            </a:pPr>
            <a:r>
              <a:rPr sz="1200">
                <a:latin typeface="Book Antiqua"/>
                <a:ea typeface="Book Antiqua"/>
                <a:cs typeface="Book Antiqua"/>
                <a:sym typeface="Book Antiqua"/>
              </a:rPr>
              <a:t>BRING THESE ITMES TO SHOW AND DISCUSS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noRot="1" noChangeAspect="1"/>
          </p:cNvSpPr>
          <p:nvPr>
            <p:ph type="sldImg"/>
          </p:nvPr>
        </p:nvSpPr>
        <p:spPr>
          <a:prstGeom prst="rect">
            <a:avLst/>
          </a:prstGeom>
        </p:spPr>
        <p:txBody>
          <a:bodyPr/>
          <a:lstStyle/>
          <a:p>
            <a:pPr lvl="0"/>
            <a:endParaRPr/>
          </a:p>
        </p:txBody>
      </p:sp>
      <p:sp>
        <p:nvSpPr>
          <p:cNvPr id="104" name="Shape 104"/>
          <p:cNvSpPr>
            <a:spLocks noGrp="1"/>
          </p:cNvSpPr>
          <p:nvPr>
            <p:ph type="body" sz="quarter" idx="1"/>
          </p:nvPr>
        </p:nvSpPr>
        <p:spPr>
          <a:prstGeom prst="rect">
            <a:avLst/>
          </a:prstGeom>
        </p:spPr>
        <p:txBody>
          <a:bodyPr/>
          <a:lstStyle>
            <a:lvl1pPr defTabSz="914400">
              <a:lnSpc>
                <a:spcPct val="100000"/>
              </a:lnSpc>
              <a:spcBef>
                <a:spcPts val="400"/>
              </a:spcBef>
              <a:defRPr sz="1200">
                <a:latin typeface="Book Antiqua"/>
                <a:ea typeface="Book Antiqua"/>
                <a:cs typeface="Book Antiqua"/>
                <a:sym typeface="Book Antiqua"/>
              </a:defRPr>
            </a:lvl1pPr>
          </a:lstStyle>
          <a:p>
            <a:pPr lvl="0">
              <a:defRPr sz="1800"/>
            </a:pPr>
            <a:r>
              <a:rPr sz="1200"/>
              <a:t>REMINDER – THESE ITEMS WILL BE PERFORMANCE TESTED DURING THE WEEK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prstGeom prst="rect">
            <a:avLst/>
          </a:prstGeom>
        </p:spPr>
        <p:txBody>
          <a:bodyPr/>
          <a:lstStyle/>
          <a:p>
            <a:pPr lvl="0"/>
            <a:endParaRPr/>
          </a:p>
        </p:txBody>
      </p:sp>
      <p:sp>
        <p:nvSpPr>
          <p:cNvPr id="142" name="Shape 142"/>
          <p:cNvSpPr>
            <a:spLocks noGrp="1"/>
          </p:cNvSpPr>
          <p:nvPr>
            <p:ph type="body" sz="quarter" idx="1"/>
          </p:nvPr>
        </p:nvSpPr>
        <p:spPr>
          <a:prstGeom prst="rect">
            <a:avLst/>
          </a:prstGeom>
        </p:spPr>
        <p:txBody>
          <a:bodyPr/>
          <a:lstStyle>
            <a:lvl1pPr defTabSz="914400">
              <a:lnSpc>
                <a:spcPct val="100000"/>
              </a:lnSpc>
              <a:spcBef>
                <a:spcPts val="400"/>
              </a:spcBef>
              <a:defRPr sz="1200">
                <a:latin typeface="Book Antiqua"/>
                <a:ea typeface="Book Antiqua"/>
                <a:cs typeface="Book Antiqua"/>
                <a:sym typeface="Book Antiqua"/>
              </a:defRPr>
            </a:lvl1pPr>
          </a:lstStyle>
          <a:p>
            <a:pPr lvl="0">
              <a:defRPr sz="1800"/>
            </a:pPr>
            <a:r>
              <a:rPr sz="1200"/>
              <a:t>REMINDER – THESE ITEMS WILL BE PERFORMANCE TESTED DURING THE WEEK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prstGeom prst="rect">
            <a:avLst/>
          </a:prstGeom>
        </p:spPr>
        <p:txBody>
          <a:bodyPr/>
          <a:lstStyle/>
          <a:p>
            <a:pPr lvl="0"/>
            <a:endParaRPr/>
          </a:p>
        </p:txBody>
      </p:sp>
      <p:sp>
        <p:nvSpPr>
          <p:cNvPr id="148" name="Shape 148"/>
          <p:cNvSpPr>
            <a:spLocks noGrp="1"/>
          </p:cNvSpPr>
          <p:nvPr>
            <p:ph type="body" sz="quarter" idx="1"/>
          </p:nvPr>
        </p:nvSpPr>
        <p:spPr>
          <a:prstGeom prst="rect">
            <a:avLst/>
          </a:prstGeom>
        </p:spPr>
        <p:txBody>
          <a:bodyPr/>
          <a:lstStyle>
            <a:lvl1pPr defTabSz="914400">
              <a:lnSpc>
                <a:spcPct val="100000"/>
              </a:lnSpc>
              <a:spcBef>
                <a:spcPts val="400"/>
              </a:spcBef>
              <a:defRPr sz="1200">
                <a:latin typeface="Book Antiqua"/>
                <a:ea typeface="Book Antiqua"/>
                <a:cs typeface="Book Antiqua"/>
                <a:sym typeface="Book Antiqua"/>
              </a:defRPr>
            </a:lvl1pPr>
          </a:lstStyle>
          <a:p>
            <a:pPr lvl="0">
              <a:defRPr sz="1800"/>
            </a:pPr>
            <a:r>
              <a:rPr sz="1200"/>
              <a:t>REMINDER – THESE ITEMS WILL BE PERFORMANCE TESTED DURING THE WEEK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pPr lvl="0"/>
            <a:endParaRPr/>
          </a:p>
        </p:txBody>
      </p:sp>
      <p:sp>
        <p:nvSpPr>
          <p:cNvPr id="153" name="Shape 153"/>
          <p:cNvSpPr>
            <a:spLocks noGrp="1"/>
          </p:cNvSpPr>
          <p:nvPr>
            <p:ph type="body" sz="quarter" idx="1"/>
          </p:nvPr>
        </p:nvSpPr>
        <p:spPr>
          <a:prstGeom prst="rect">
            <a:avLst/>
          </a:prstGeom>
        </p:spPr>
        <p:txBody>
          <a:bodyPr/>
          <a:lstStyle/>
          <a:p>
            <a:pPr lvl="0" defTabSz="914400">
              <a:lnSpc>
                <a:spcPct val="100000"/>
              </a:lnSpc>
              <a:spcBef>
                <a:spcPts val="400"/>
              </a:spcBef>
              <a:defRPr sz="1800"/>
            </a:pPr>
            <a:endParaRPr sz="2000">
              <a:latin typeface="Book Antiqua"/>
              <a:ea typeface="Book Antiqua"/>
              <a:cs typeface="Book Antiqua"/>
              <a:sym typeface="Book Antiqua"/>
            </a:endParaRPr>
          </a:p>
          <a:p>
            <a:pPr lvl="0" defTabSz="914400">
              <a:lnSpc>
                <a:spcPct val="100000"/>
              </a:lnSpc>
              <a:spcBef>
                <a:spcPts val="400"/>
              </a:spcBef>
              <a:defRPr sz="1800"/>
            </a:pPr>
            <a:endParaRPr sz="2000">
              <a:latin typeface="Book Antiqua"/>
              <a:ea typeface="Book Antiqua"/>
              <a:cs typeface="Book Antiqua"/>
              <a:sym typeface="Book Antiqua"/>
            </a:endParaRPr>
          </a:p>
          <a:p>
            <a:pPr lvl="0" defTabSz="914400">
              <a:lnSpc>
                <a:spcPct val="100000"/>
              </a:lnSpc>
              <a:spcBef>
                <a:spcPts val="700"/>
              </a:spcBef>
              <a:defRPr sz="1800"/>
            </a:pPr>
            <a:r>
              <a:rPr sz="2000">
                <a:latin typeface="Book Antiqua"/>
                <a:ea typeface="Book Antiqua"/>
                <a:cs typeface="Book Antiqua"/>
                <a:sym typeface="Book Antiqua"/>
              </a:rPr>
              <a:t>Lactic acid waste product.  How to use it and get rid of it.</a:t>
            </a:r>
          </a:p>
          <a:p>
            <a:pPr lvl="0" defTabSz="914400">
              <a:lnSpc>
                <a:spcPct val="100000"/>
              </a:lnSpc>
              <a:spcBef>
                <a:spcPts val="400"/>
              </a:spcBef>
              <a:defRPr sz="1800"/>
            </a:pPr>
            <a:endParaRPr sz="2000">
              <a:latin typeface="Book Antiqua"/>
              <a:ea typeface="Book Antiqua"/>
              <a:cs typeface="Book Antiqua"/>
              <a:sym typeface="Book Antiqua"/>
            </a:endParaRPr>
          </a:p>
          <a:p>
            <a:pPr lvl="0" defTabSz="914400">
              <a:lnSpc>
                <a:spcPct val="100000"/>
              </a:lnSpc>
              <a:spcBef>
                <a:spcPts val="700"/>
              </a:spcBef>
              <a:defRPr sz="1800"/>
            </a:pPr>
            <a:r>
              <a:rPr sz="2000">
                <a:latin typeface="Book Antiqua"/>
                <a:ea typeface="Book Antiqua"/>
                <a:cs typeface="Book Antiqua"/>
                <a:sym typeface="Book Antiqua"/>
              </a:rPr>
              <a:t>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prstGeom prst="rect">
            <a:avLst/>
          </a:prstGeom>
        </p:spPr>
        <p:txBody>
          <a:bodyPr/>
          <a:lstStyle/>
          <a:p>
            <a:pPr lvl="0"/>
            <a:endParaRPr/>
          </a:p>
        </p:txBody>
      </p:sp>
      <p:sp>
        <p:nvSpPr>
          <p:cNvPr id="160" name="Shape 160"/>
          <p:cNvSpPr>
            <a:spLocks noGrp="1"/>
          </p:cNvSpPr>
          <p:nvPr>
            <p:ph type="body" sz="quarter" idx="1"/>
          </p:nvPr>
        </p:nvSpPr>
        <p:spPr>
          <a:prstGeom prst="rect">
            <a:avLst/>
          </a:prstGeom>
        </p:spPr>
        <p:txBody>
          <a:bodyPr/>
          <a:lstStyle/>
          <a:p>
            <a:pPr lvl="0" defTabSz="914400">
              <a:lnSpc>
                <a:spcPct val="100000"/>
              </a:lnSpc>
              <a:spcBef>
                <a:spcPts val="400"/>
              </a:spcBef>
              <a:defRPr sz="1800"/>
            </a:pPr>
            <a:endParaRPr sz="2000">
              <a:latin typeface="Book Antiqua"/>
              <a:ea typeface="Book Antiqua"/>
              <a:cs typeface="Book Antiqua"/>
              <a:sym typeface="Book Antiqua"/>
            </a:endParaRPr>
          </a:p>
          <a:p>
            <a:pPr lvl="0" defTabSz="914400">
              <a:lnSpc>
                <a:spcPct val="100000"/>
              </a:lnSpc>
              <a:spcBef>
                <a:spcPts val="400"/>
              </a:spcBef>
              <a:defRPr sz="1800"/>
            </a:pPr>
            <a:endParaRPr sz="2000">
              <a:latin typeface="Book Antiqua"/>
              <a:ea typeface="Book Antiqua"/>
              <a:cs typeface="Book Antiqua"/>
              <a:sym typeface="Book Antiqua"/>
            </a:endParaRPr>
          </a:p>
          <a:p>
            <a:pPr lvl="0" defTabSz="914400">
              <a:lnSpc>
                <a:spcPct val="100000"/>
              </a:lnSpc>
              <a:spcBef>
                <a:spcPts val="700"/>
              </a:spcBef>
              <a:defRPr sz="1800"/>
            </a:pPr>
            <a:r>
              <a:rPr sz="2000">
                <a:latin typeface="Book Antiqua"/>
                <a:ea typeface="Book Antiqua"/>
                <a:cs typeface="Book Antiqua"/>
                <a:sym typeface="Book Antiqua"/>
              </a:rPr>
              <a:t>Lactic acid waste product.  How to use it and get rid of it.</a:t>
            </a:r>
          </a:p>
          <a:p>
            <a:pPr lvl="0" defTabSz="914400">
              <a:lnSpc>
                <a:spcPct val="100000"/>
              </a:lnSpc>
              <a:spcBef>
                <a:spcPts val="400"/>
              </a:spcBef>
              <a:defRPr sz="1800"/>
            </a:pPr>
            <a:endParaRPr sz="2000">
              <a:latin typeface="Book Antiqua"/>
              <a:ea typeface="Book Antiqua"/>
              <a:cs typeface="Book Antiqua"/>
              <a:sym typeface="Book Antiqua"/>
            </a:endParaRPr>
          </a:p>
          <a:p>
            <a:pPr lvl="0" defTabSz="914400">
              <a:lnSpc>
                <a:spcPct val="100000"/>
              </a:lnSpc>
              <a:spcBef>
                <a:spcPts val="700"/>
              </a:spcBef>
              <a:defRPr sz="1800"/>
            </a:pPr>
            <a:r>
              <a:rPr sz="2000">
                <a:latin typeface="Book Antiqua"/>
                <a:ea typeface="Book Antiqua"/>
                <a:cs typeface="Book Antiqua"/>
                <a:sym typeface="Book Antiqua"/>
              </a:rPr>
              <a:t>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prstGeom prst="rect">
            <a:avLst/>
          </a:prstGeom>
        </p:spPr>
        <p:txBody>
          <a:bodyPr/>
          <a:lstStyle/>
          <a:p>
            <a:pPr lvl="0"/>
            <a:endParaRPr/>
          </a:p>
        </p:txBody>
      </p:sp>
      <p:sp>
        <p:nvSpPr>
          <p:cNvPr id="165" name="Shape 165"/>
          <p:cNvSpPr>
            <a:spLocks noGrp="1"/>
          </p:cNvSpPr>
          <p:nvPr>
            <p:ph type="body" sz="quarter" idx="1"/>
          </p:nvPr>
        </p:nvSpPr>
        <p:spPr>
          <a:prstGeom prst="rect">
            <a:avLst/>
          </a:prstGeom>
        </p:spPr>
        <p:txBody>
          <a:bodyPr/>
          <a:lstStyle>
            <a:lvl1pPr defTabSz="914400">
              <a:lnSpc>
                <a:spcPct val="100000"/>
              </a:lnSpc>
              <a:spcBef>
                <a:spcPts val="700"/>
              </a:spcBef>
              <a:defRPr sz="2000">
                <a:latin typeface="Book Antiqua"/>
                <a:ea typeface="Book Antiqua"/>
                <a:cs typeface="Book Antiqua"/>
                <a:sym typeface="Book Antiqua"/>
              </a:defRPr>
            </a:lvl1pPr>
          </a:lstStyle>
          <a:p>
            <a:pPr lvl="0">
              <a:defRPr sz="1800"/>
            </a:pPr>
            <a:r>
              <a:rPr sz="2000"/>
              <a:t>REPEAT AS THIS WILL COME UP A NUMBER OF TIMES THROUGHOUT THE WEEK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prstGeom prst="rect">
            <a:avLst/>
          </a:prstGeom>
        </p:spPr>
        <p:txBody>
          <a:bodyPr/>
          <a:lstStyle/>
          <a:p>
            <a:pPr lvl="0"/>
            <a:endParaRPr/>
          </a:p>
        </p:txBody>
      </p:sp>
      <p:sp>
        <p:nvSpPr>
          <p:cNvPr id="173" name="Shape 173"/>
          <p:cNvSpPr>
            <a:spLocks noGrp="1"/>
          </p:cNvSpPr>
          <p:nvPr>
            <p:ph type="body" sz="quarter" idx="1"/>
          </p:nvPr>
        </p:nvSpPr>
        <p:spPr>
          <a:prstGeom prst="rect">
            <a:avLst/>
          </a:prstGeom>
        </p:spPr>
        <p:txBody>
          <a:bodyPr/>
          <a:lstStyle>
            <a:lvl1pPr defTabSz="914400">
              <a:lnSpc>
                <a:spcPct val="100000"/>
              </a:lnSpc>
              <a:spcBef>
                <a:spcPts val="700"/>
              </a:spcBef>
              <a:defRPr sz="2000">
                <a:latin typeface="Book Antiqua"/>
                <a:ea typeface="Book Antiqua"/>
                <a:cs typeface="Book Antiqua"/>
                <a:sym typeface="Book Antiqua"/>
              </a:defRPr>
            </a:lvl1pPr>
          </a:lstStyle>
          <a:p>
            <a:pPr lvl="0">
              <a:defRPr sz="1800"/>
            </a:pPr>
            <a:r>
              <a:rPr sz="2000"/>
              <a:t>HAVE STUDENTS DISCUSS THE REASONS WHY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2" name="Shape 12"/>
          <p:cNvSpPr/>
          <p:nvPr/>
        </p:nvSpPr>
        <p:spPr>
          <a:xfrm>
            <a:off x="228600" y="228600"/>
            <a:ext cx="8696325" cy="2468563"/>
          </a:xfrm>
          <a:prstGeom prst="roundRect">
            <a:avLst>
              <a:gd name="adj" fmla="val 3361"/>
            </a:avLst>
          </a:prstGeom>
          <a:gradFill>
            <a:gsLst>
              <a:gs pos="0">
                <a:srgbClr val="83D3FE"/>
              </a:gs>
              <a:gs pos="10000">
                <a:srgbClr val="83D3FE"/>
              </a:gs>
              <a:gs pos="100000">
                <a:srgbClr val="0293E0"/>
              </a:gs>
            </a:gsLst>
            <a:lin ang="16200000"/>
          </a:gradFill>
          <a:ln w="12700">
            <a:miter lim="400000"/>
          </a:ln>
        </p:spPr>
        <p:txBody>
          <a:bodyPr lIns="0" tIns="0" rIns="0" bIns="0" anchor="ctr"/>
          <a:lstStyle/>
          <a:p>
            <a:pPr lvl="0" algn="l">
              <a:defRPr sz="1800">
                <a:solidFill>
                  <a:srgbClr val="FFFFFF"/>
                </a:solidFill>
              </a:defRPr>
            </a:pPr>
            <a:endParaRPr/>
          </a:p>
        </p:txBody>
      </p:sp>
      <p:grpSp>
        <p:nvGrpSpPr>
          <p:cNvPr id="18" name="Group 18"/>
          <p:cNvGrpSpPr/>
          <p:nvPr/>
        </p:nvGrpSpPr>
        <p:grpSpPr>
          <a:xfrm>
            <a:off x="211137" y="1679575"/>
            <a:ext cx="8723313" cy="1330325"/>
            <a:chOff x="0" y="0"/>
            <a:chExt cx="8723312" cy="1330325"/>
          </a:xfrm>
        </p:grpSpPr>
        <p:sp>
          <p:nvSpPr>
            <p:cNvPr id="13" name="Shape 13"/>
            <p:cNvSpPr/>
            <p:nvPr/>
          </p:nvSpPr>
          <p:spPr>
            <a:xfrm>
              <a:off x="5835729" y="145085"/>
              <a:ext cx="2876410" cy="714270"/>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7"/>
                  </a:lnTo>
                  <a:lnTo>
                    <a:pt x="19716" y="1282"/>
                  </a:lnTo>
                  <a:lnTo>
                    <a:pt x="18774" y="2025"/>
                  </a:lnTo>
                  <a:lnTo>
                    <a:pt x="17800" y="2767"/>
                  </a:lnTo>
                  <a:lnTo>
                    <a:pt x="16811" y="3645"/>
                  </a:lnTo>
                  <a:lnTo>
                    <a:pt x="15789" y="4522"/>
                  </a:lnTo>
                  <a:lnTo>
                    <a:pt x="14751" y="5535"/>
                  </a:lnTo>
                  <a:lnTo>
                    <a:pt x="13682" y="6547"/>
                  </a:lnTo>
                  <a:lnTo>
                    <a:pt x="11750" y="8505"/>
                  </a:lnTo>
                  <a:lnTo>
                    <a:pt x="9866" y="10260"/>
                  </a:lnTo>
                  <a:lnTo>
                    <a:pt x="8062" y="11880"/>
                  </a:lnTo>
                  <a:lnTo>
                    <a:pt x="6322" y="13433"/>
                  </a:lnTo>
                  <a:lnTo>
                    <a:pt x="4662" y="14782"/>
                  </a:lnTo>
                  <a:lnTo>
                    <a:pt x="3049" y="15998"/>
                  </a:lnTo>
                  <a:lnTo>
                    <a:pt x="1501" y="17145"/>
                  </a:lnTo>
                  <a:lnTo>
                    <a:pt x="0" y="18158"/>
                  </a:lnTo>
                  <a:lnTo>
                    <a:pt x="1038" y="18765"/>
                  </a:lnTo>
                  <a:lnTo>
                    <a:pt x="2027" y="19305"/>
                  </a:lnTo>
                  <a:lnTo>
                    <a:pt x="2985" y="19778"/>
                  </a:lnTo>
                  <a:lnTo>
                    <a:pt x="3927" y="20182"/>
                  </a:lnTo>
                  <a:lnTo>
                    <a:pt x="4837" y="20588"/>
                  </a:lnTo>
                  <a:lnTo>
                    <a:pt x="5715" y="20858"/>
                  </a:lnTo>
                  <a:lnTo>
                    <a:pt x="6561" y="21128"/>
                  </a:lnTo>
                  <a:lnTo>
                    <a:pt x="7392" y="21330"/>
                  </a:lnTo>
                  <a:lnTo>
                    <a:pt x="8206" y="21465"/>
                  </a:lnTo>
                  <a:lnTo>
                    <a:pt x="8988" y="21533"/>
                  </a:lnTo>
                  <a:lnTo>
                    <a:pt x="9738" y="21600"/>
                  </a:lnTo>
                  <a:lnTo>
                    <a:pt x="10473" y="21600"/>
                  </a:lnTo>
                  <a:lnTo>
                    <a:pt x="11191" y="21533"/>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sp>
          <p:nvSpPr>
            <p:cNvPr id="14" name="Shape 14"/>
            <p:cNvSpPr/>
            <p:nvPr/>
          </p:nvSpPr>
          <p:spPr>
            <a:xfrm>
              <a:off x="2407637" y="16740"/>
              <a:ext cx="5544476" cy="850427"/>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sp>
          <p:nvSpPr>
            <p:cNvPr id="15" name="Shape 15"/>
            <p:cNvSpPr/>
            <p:nvPr/>
          </p:nvSpPr>
          <p:spPr>
            <a:xfrm>
              <a:off x="2617043" y="29017"/>
              <a:ext cx="5467941" cy="774535"/>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sp>
          <p:nvSpPr>
            <p:cNvPr id="16" name="Shape 16"/>
            <p:cNvSpPr/>
            <p:nvPr/>
          </p:nvSpPr>
          <p:spPr>
            <a:xfrm>
              <a:off x="5397784" y="15624"/>
              <a:ext cx="3307977" cy="6517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sp>
          <p:nvSpPr>
            <p:cNvPr id="17" name="Shape 17"/>
            <p:cNvSpPr/>
            <p:nvPr/>
          </p:nvSpPr>
          <p:spPr>
            <a:xfrm>
              <a:off x="0" y="0"/>
              <a:ext cx="8723313" cy="1330325"/>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grpSp>
      <p:sp>
        <p:nvSpPr>
          <p:cNvPr id="19" name="Shape 1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1" name="Shape 21"/>
          <p:cNvSpPr/>
          <p:nvPr/>
        </p:nvSpPr>
        <p:spPr>
          <a:xfrm>
            <a:off x="228600" y="228600"/>
            <a:ext cx="8696325" cy="6035675"/>
          </a:xfrm>
          <a:prstGeom prst="roundRect">
            <a:avLst>
              <a:gd name="adj" fmla="val 1273"/>
            </a:avLst>
          </a:prstGeom>
          <a:gradFill>
            <a:gsLst>
              <a:gs pos="0">
                <a:srgbClr val="83D3FE"/>
              </a:gs>
              <a:gs pos="100000">
                <a:srgbClr val="0293E0"/>
              </a:gs>
            </a:gsLst>
            <a:lin ang="16200000"/>
          </a:gradFill>
          <a:ln w="12700">
            <a:miter lim="400000"/>
          </a:ln>
        </p:spPr>
        <p:txBody>
          <a:bodyPr lIns="0" tIns="0" rIns="0" bIns="0" anchor="ctr"/>
          <a:lstStyle/>
          <a:p>
            <a:pPr lvl="0" algn="l">
              <a:defRPr sz="1800">
                <a:solidFill>
                  <a:srgbClr val="FFFFFF"/>
                </a:solidFill>
              </a:defRPr>
            </a:pPr>
            <a:endParaRPr/>
          </a:p>
        </p:txBody>
      </p:sp>
      <p:grpSp>
        <p:nvGrpSpPr>
          <p:cNvPr id="27" name="Group 27"/>
          <p:cNvGrpSpPr/>
          <p:nvPr/>
        </p:nvGrpSpPr>
        <p:grpSpPr>
          <a:xfrm>
            <a:off x="211137" y="5354637"/>
            <a:ext cx="8723313" cy="1330326"/>
            <a:chOff x="0" y="0"/>
            <a:chExt cx="8723312" cy="1330325"/>
          </a:xfrm>
        </p:grpSpPr>
        <p:sp>
          <p:nvSpPr>
            <p:cNvPr id="22" name="Shape 22"/>
            <p:cNvSpPr/>
            <p:nvPr/>
          </p:nvSpPr>
          <p:spPr>
            <a:xfrm>
              <a:off x="5843214" y="145085"/>
              <a:ext cx="2880099" cy="714270"/>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7"/>
                  </a:lnTo>
                  <a:lnTo>
                    <a:pt x="19716" y="1282"/>
                  </a:lnTo>
                  <a:lnTo>
                    <a:pt x="18774" y="2025"/>
                  </a:lnTo>
                  <a:lnTo>
                    <a:pt x="17800" y="2767"/>
                  </a:lnTo>
                  <a:lnTo>
                    <a:pt x="16811" y="3645"/>
                  </a:lnTo>
                  <a:lnTo>
                    <a:pt x="15789" y="4522"/>
                  </a:lnTo>
                  <a:lnTo>
                    <a:pt x="14751" y="5535"/>
                  </a:lnTo>
                  <a:lnTo>
                    <a:pt x="13682" y="6547"/>
                  </a:lnTo>
                  <a:lnTo>
                    <a:pt x="11750" y="8505"/>
                  </a:lnTo>
                  <a:lnTo>
                    <a:pt x="9866" y="10260"/>
                  </a:lnTo>
                  <a:lnTo>
                    <a:pt x="8062" y="11880"/>
                  </a:lnTo>
                  <a:lnTo>
                    <a:pt x="6322" y="13433"/>
                  </a:lnTo>
                  <a:lnTo>
                    <a:pt x="4662" y="14782"/>
                  </a:lnTo>
                  <a:lnTo>
                    <a:pt x="3049" y="15998"/>
                  </a:lnTo>
                  <a:lnTo>
                    <a:pt x="1501" y="17145"/>
                  </a:lnTo>
                  <a:lnTo>
                    <a:pt x="0" y="18158"/>
                  </a:lnTo>
                  <a:lnTo>
                    <a:pt x="1038" y="18765"/>
                  </a:lnTo>
                  <a:lnTo>
                    <a:pt x="2027" y="19305"/>
                  </a:lnTo>
                  <a:lnTo>
                    <a:pt x="2985" y="19778"/>
                  </a:lnTo>
                  <a:lnTo>
                    <a:pt x="3927" y="20182"/>
                  </a:lnTo>
                  <a:lnTo>
                    <a:pt x="4837" y="20588"/>
                  </a:lnTo>
                  <a:lnTo>
                    <a:pt x="5715" y="20858"/>
                  </a:lnTo>
                  <a:lnTo>
                    <a:pt x="6561" y="21128"/>
                  </a:lnTo>
                  <a:lnTo>
                    <a:pt x="7392" y="21330"/>
                  </a:lnTo>
                  <a:lnTo>
                    <a:pt x="8206" y="21465"/>
                  </a:lnTo>
                  <a:lnTo>
                    <a:pt x="8988" y="21533"/>
                  </a:lnTo>
                  <a:lnTo>
                    <a:pt x="9738" y="21600"/>
                  </a:lnTo>
                  <a:lnTo>
                    <a:pt x="10473" y="21600"/>
                  </a:lnTo>
                  <a:lnTo>
                    <a:pt x="11191" y="21533"/>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sp>
          <p:nvSpPr>
            <p:cNvPr id="23" name="Shape 23"/>
            <p:cNvSpPr/>
            <p:nvPr/>
          </p:nvSpPr>
          <p:spPr>
            <a:xfrm>
              <a:off x="2410724" y="16740"/>
              <a:ext cx="5551588" cy="850427"/>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sp>
          <p:nvSpPr>
            <p:cNvPr id="24" name="Shape 24"/>
            <p:cNvSpPr/>
            <p:nvPr/>
          </p:nvSpPr>
          <p:spPr>
            <a:xfrm>
              <a:off x="2620399" y="29017"/>
              <a:ext cx="5474955" cy="774535"/>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sp>
          <p:nvSpPr>
            <p:cNvPr id="25" name="Shape 25"/>
            <p:cNvSpPr/>
            <p:nvPr/>
          </p:nvSpPr>
          <p:spPr>
            <a:xfrm>
              <a:off x="5404707" y="15624"/>
              <a:ext cx="3312220" cy="6517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sp>
          <p:nvSpPr>
            <p:cNvPr id="26" name="Shape 26"/>
            <p:cNvSpPr/>
            <p:nvPr/>
          </p:nvSpPr>
          <p:spPr>
            <a:xfrm>
              <a:off x="0" y="0"/>
              <a:ext cx="8723313" cy="1330325"/>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grpSp>
      <p:sp>
        <p:nvSpPr>
          <p:cNvPr id="28" name="Shape 2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Title Text</a:t>
            </a:r>
          </a:p>
        </p:txBody>
      </p:sp>
      <p:sp>
        <p:nvSpPr>
          <p:cNvPr id="31" name="Shape 31"/>
          <p:cNvSpPr>
            <a:spLocks noGrp="1"/>
          </p:cNvSpPr>
          <p:nvPr>
            <p:ph type="body" idx="1"/>
          </p:nvPr>
        </p:nvSpPr>
        <p:spPr>
          <a:prstGeom prst="rect">
            <a:avLst/>
          </a:prstGeom>
        </p:spPr>
        <p:txBody>
          <a:bodyPr/>
          <a:lstStyle/>
          <a:p>
            <a:pPr lvl="0">
              <a:defRPr sz="1800">
                <a:solidFill>
                  <a:srgbClr val="000000"/>
                </a:solidFill>
              </a:defRPr>
            </a:pPr>
            <a:r>
              <a:rPr sz="2400">
                <a:solidFill>
                  <a:srgbClr val="073E87"/>
                </a:solidFill>
              </a:rPr>
              <a:t>Body Level One</a:t>
            </a:r>
          </a:p>
          <a:p>
            <a:pPr lvl="1">
              <a:defRPr sz="1800">
                <a:solidFill>
                  <a:srgbClr val="000000"/>
                </a:solidFill>
              </a:defRPr>
            </a:pPr>
            <a:r>
              <a:rPr sz="2400">
                <a:solidFill>
                  <a:srgbClr val="073E87"/>
                </a:solidFill>
              </a:rPr>
              <a:t>Body Level Two</a:t>
            </a:r>
          </a:p>
          <a:p>
            <a:pPr lvl="2">
              <a:defRPr sz="1800">
                <a:solidFill>
                  <a:srgbClr val="000000"/>
                </a:solidFill>
              </a:defRPr>
            </a:pPr>
            <a:r>
              <a:rPr sz="2400">
                <a:solidFill>
                  <a:srgbClr val="073E87"/>
                </a:solidFill>
              </a:rPr>
              <a:t>Body Level Three</a:t>
            </a:r>
          </a:p>
          <a:p>
            <a:pPr lvl="3">
              <a:defRPr sz="1800">
                <a:solidFill>
                  <a:srgbClr val="000000"/>
                </a:solidFill>
              </a:defRPr>
            </a:pPr>
            <a:r>
              <a:rPr sz="2400">
                <a:solidFill>
                  <a:srgbClr val="073E87"/>
                </a:solidFill>
              </a:rPr>
              <a:t>Body Level Four</a:t>
            </a:r>
          </a:p>
          <a:p>
            <a:pPr lvl="4">
              <a:defRPr sz="1800">
                <a:solidFill>
                  <a:srgbClr val="000000"/>
                </a:solidFill>
              </a:defRPr>
            </a:pPr>
            <a:r>
              <a:rPr sz="2400">
                <a:solidFill>
                  <a:srgbClr val="073E87"/>
                </a:solidFill>
              </a:rPr>
              <a:t>Body Level Five</a:t>
            </a:r>
          </a:p>
        </p:txBody>
      </p:sp>
      <p:sp>
        <p:nvSpPr>
          <p:cNvPr id="32" name="Shape 3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4" name="Shape 34"/>
          <p:cNvSpPr/>
          <p:nvPr/>
        </p:nvSpPr>
        <p:spPr>
          <a:xfrm>
            <a:off x="228600" y="228600"/>
            <a:ext cx="8696325" cy="1427163"/>
          </a:xfrm>
          <a:prstGeom prst="roundRect">
            <a:avLst>
              <a:gd name="adj" fmla="val 7134"/>
            </a:avLst>
          </a:prstGeom>
          <a:gradFill>
            <a:gsLst>
              <a:gs pos="0">
                <a:srgbClr val="83D3FE"/>
              </a:gs>
              <a:gs pos="10000">
                <a:srgbClr val="83D3FE"/>
              </a:gs>
              <a:gs pos="100000">
                <a:srgbClr val="0293E0"/>
              </a:gs>
            </a:gsLst>
            <a:lin ang="16200000"/>
          </a:gradFill>
          <a:ln w="12700">
            <a:miter lim="400000"/>
          </a:ln>
        </p:spPr>
        <p:txBody>
          <a:bodyPr lIns="0" tIns="0" rIns="0" bIns="0" anchor="ctr"/>
          <a:lstStyle/>
          <a:p>
            <a:pPr lvl="0" algn="l">
              <a:defRPr sz="1800">
                <a:solidFill>
                  <a:srgbClr val="FFFFFF"/>
                </a:solidFill>
              </a:defRPr>
            </a:pPr>
            <a:endParaRPr/>
          </a:p>
        </p:txBody>
      </p:sp>
      <p:grpSp>
        <p:nvGrpSpPr>
          <p:cNvPr id="40" name="Group 40"/>
          <p:cNvGrpSpPr/>
          <p:nvPr/>
        </p:nvGrpSpPr>
        <p:grpSpPr>
          <a:xfrm>
            <a:off x="211137" y="714375"/>
            <a:ext cx="8723313" cy="1330325"/>
            <a:chOff x="0" y="0"/>
            <a:chExt cx="8723312" cy="1330325"/>
          </a:xfrm>
        </p:grpSpPr>
        <p:sp>
          <p:nvSpPr>
            <p:cNvPr id="35" name="Shape 35"/>
            <p:cNvSpPr/>
            <p:nvPr/>
          </p:nvSpPr>
          <p:spPr>
            <a:xfrm>
              <a:off x="5835729" y="145085"/>
              <a:ext cx="2876410" cy="714270"/>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7"/>
                  </a:lnTo>
                  <a:lnTo>
                    <a:pt x="19716" y="1282"/>
                  </a:lnTo>
                  <a:lnTo>
                    <a:pt x="18774" y="2025"/>
                  </a:lnTo>
                  <a:lnTo>
                    <a:pt x="17800" y="2767"/>
                  </a:lnTo>
                  <a:lnTo>
                    <a:pt x="16811" y="3645"/>
                  </a:lnTo>
                  <a:lnTo>
                    <a:pt x="15789" y="4522"/>
                  </a:lnTo>
                  <a:lnTo>
                    <a:pt x="14751" y="5535"/>
                  </a:lnTo>
                  <a:lnTo>
                    <a:pt x="13682" y="6547"/>
                  </a:lnTo>
                  <a:lnTo>
                    <a:pt x="11750" y="8505"/>
                  </a:lnTo>
                  <a:lnTo>
                    <a:pt x="9866" y="10260"/>
                  </a:lnTo>
                  <a:lnTo>
                    <a:pt x="8062" y="11880"/>
                  </a:lnTo>
                  <a:lnTo>
                    <a:pt x="6322" y="13433"/>
                  </a:lnTo>
                  <a:lnTo>
                    <a:pt x="4662" y="14782"/>
                  </a:lnTo>
                  <a:lnTo>
                    <a:pt x="3049" y="15998"/>
                  </a:lnTo>
                  <a:lnTo>
                    <a:pt x="1501" y="17145"/>
                  </a:lnTo>
                  <a:lnTo>
                    <a:pt x="0" y="18158"/>
                  </a:lnTo>
                  <a:lnTo>
                    <a:pt x="1038" y="18765"/>
                  </a:lnTo>
                  <a:lnTo>
                    <a:pt x="2027" y="19305"/>
                  </a:lnTo>
                  <a:lnTo>
                    <a:pt x="2985" y="19778"/>
                  </a:lnTo>
                  <a:lnTo>
                    <a:pt x="3927" y="20182"/>
                  </a:lnTo>
                  <a:lnTo>
                    <a:pt x="4837" y="20588"/>
                  </a:lnTo>
                  <a:lnTo>
                    <a:pt x="5715" y="20858"/>
                  </a:lnTo>
                  <a:lnTo>
                    <a:pt x="6561" y="21128"/>
                  </a:lnTo>
                  <a:lnTo>
                    <a:pt x="7392" y="21330"/>
                  </a:lnTo>
                  <a:lnTo>
                    <a:pt x="8206" y="21465"/>
                  </a:lnTo>
                  <a:lnTo>
                    <a:pt x="8988" y="21533"/>
                  </a:lnTo>
                  <a:lnTo>
                    <a:pt x="9738" y="21600"/>
                  </a:lnTo>
                  <a:lnTo>
                    <a:pt x="10473" y="21600"/>
                  </a:lnTo>
                  <a:lnTo>
                    <a:pt x="11191" y="21533"/>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sp>
          <p:nvSpPr>
            <p:cNvPr id="36" name="Shape 36"/>
            <p:cNvSpPr/>
            <p:nvPr/>
          </p:nvSpPr>
          <p:spPr>
            <a:xfrm>
              <a:off x="2407637" y="16740"/>
              <a:ext cx="5544476" cy="850427"/>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sp>
          <p:nvSpPr>
            <p:cNvPr id="37" name="Shape 37"/>
            <p:cNvSpPr/>
            <p:nvPr/>
          </p:nvSpPr>
          <p:spPr>
            <a:xfrm>
              <a:off x="2617043" y="29017"/>
              <a:ext cx="5467941" cy="774535"/>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sp>
          <p:nvSpPr>
            <p:cNvPr id="38" name="Shape 38"/>
            <p:cNvSpPr/>
            <p:nvPr/>
          </p:nvSpPr>
          <p:spPr>
            <a:xfrm>
              <a:off x="5397784" y="15624"/>
              <a:ext cx="3307977" cy="6517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sp>
          <p:nvSpPr>
            <p:cNvPr id="39" name="Shape 39"/>
            <p:cNvSpPr/>
            <p:nvPr/>
          </p:nvSpPr>
          <p:spPr>
            <a:xfrm>
              <a:off x="0" y="0"/>
              <a:ext cx="8723313" cy="1330325"/>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grpSp>
      <p:sp>
        <p:nvSpPr>
          <p:cNvPr id="41" name="Shape 41"/>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Title Text</a:t>
            </a:r>
          </a:p>
        </p:txBody>
      </p:sp>
      <p:sp>
        <p:nvSpPr>
          <p:cNvPr id="42" name="Shape 42"/>
          <p:cNvSpPr>
            <a:spLocks noGrp="1"/>
          </p:cNvSpPr>
          <p:nvPr>
            <p:ph type="body" idx="1"/>
          </p:nvPr>
        </p:nvSpPr>
        <p:spPr>
          <a:prstGeom prst="rect">
            <a:avLst/>
          </a:prstGeom>
        </p:spPr>
        <p:txBody>
          <a:bodyPr/>
          <a:lstStyle/>
          <a:p>
            <a:pPr lvl="0">
              <a:defRPr sz="1800">
                <a:solidFill>
                  <a:srgbClr val="000000"/>
                </a:solidFill>
              </a:defRPr>
            </a:pPr>
            <a:r>
              <a:rPr sz="2400">
                <a:solidFill>
                  <a:srgbClr val="073E87"/>
                </a:solidFill>
              </a:rPr>
              <a:t>Body Level One</a:t>
            </a:r>
          </a:p>
          <a:p>
            <a:pPr lvl="1">
              <a:defRPr sz="1800">
                <a:solidFill>
                  <a:srgbClr val="000000"/>
                </a:solidFill>
              </a:defRPr>
            </a:pPr>
            <a:r>
              <a:rPr sz="2400">
                <a:solidFill>
                  <a:srgbClr val="073E87"/>
                </a:solidFill>
              </a:rPr>
              <a:t>Body Level Two</a:t>
            </a:r>
          </a:p>
          <a:p>
            <a:pPr lvl="2">
              <a:defRPr sz="1800">
                <a:solidFill>
                  <a:srgbClr val="000000"/>
                </a:solidFill>
              </a:defRPr>
            </a:pPr>
            <a:r>
              <a:rPr sz="2400">
                <a:solidFill>
                  <a:srgbClr val="073E87"/>
                </a:solidFill>
              </a:rPr>
              <a:t>Body Level Three</a:t>
            </a:r>
          </a:p>
          <a:p>
            <a:pPr lvl="3">
              <a:defRPr sz="1800">
                <a:solidFill>
                  <a:srgbClr val="000000"/>
                </a:solidFill>
              </a:defRPr>
            </a:pPr>
            <a:r>
              <a:rPr sz="2400">
                <a:solidFill>
                  <a:srgbClr val="073E87"/>
                </a:solidFill>
              </a:rPr>
              <a:t>Body Level Four</a:t>
            </a:r>
          </a:p>
          <a:p>
            <a:pPr lvl="4">
              <a:defRPr sz="1800">
                <a:solidFill>
                  <a:srgbClr val="000000"/>
                </a:solidFill>
              </a:defRPr>
            </a:pPr>
            <a:r>
              <a:rPr sz="2400">
                <a:solidFill>
                  <a:srgbClr val="073E87"/>
                </a:solidFill>
              </a:rPr>
              <a:t>Body Level Five</a:t>
            </a:r>
          </a:p>
        </p:txBody>
      </p:sp>
      <p:sp>
        <p:nvSpPr>
          <p:cNvPr id="43" name="Shape 4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45" name="Shape 45"/>
          <p:cNvSpPr/>
          <p:nvPr/>
        </p:nvSpPr>
        <p:spPr>
          <a:xfrm>
            <a:off x="228600" y="228600"/>
            <a:ext cx="8696325" cy="1427163"/>
          </a:xfrm>
          <a:prstGeom prst="roundRect">
            <a:avLst>
              <a:gd name="adj" fmla="val 7134"/>
            </a:avLst>
          </a:prstGeom>
          <a:gradFill>
            <a:gsLst>
              <a:gs pos="0">
                <a:srgbClr val="83D3FE"/>
              </a:gs>
              <a:gs pos="10000">
                <a:srgbClr val="83D3FE"/>
              </a:gs>
              <a:gs pos="100000">
                <a:srgbClr val="0293E0"/>
              </a:gs>
            </a:gsLst>
            <a:lin ang="16200000"/>
          </a:gradFill>
          <a:ln w="12700">
            <a:miter lim="400000"/>
          </a:ln>
        </p:spPr>
        <p:txBody>
          <a:bodyPr lIns="0" tIns="0" rIns="0" bIns="0" anchor="ctr"/>
          <a:lstStyle/>
          <a:p>
            <a:pPr lvl="0" algn="l">
              <a:defRPr sz="1800">
                <a:solidFill>
                  <a:srgbClr val="FFFFFF"/>
                </a:solidFill>
              </a:defRPr>
            </a:pPr>
            <a:endParaRPr/>
          </a:p>
        </p:txBody>
      </p:sp>
      <p:grpSp>
        <p:nvGrpSpPr>
          <p:cNvPr id="51" name="Group 51"/>
          <p:cNvGrpSpPr/>
          <p:nvPr/>
        </p:nvGrpSpPr>
        <p:grpSpPr>
          <a:xfrm>
            <a:off x="211137" y="714375"/>
            <a:ext cx="8723313" cy="1331913"/>
            <a:chOff x="0" y="0"/>
            <a:chExt cx="8723312" cy="1331912"/>
          </a:xfrm>
        </p:grpSpPr>
        <p:sp>
          <p:nvSpPr>
            <p:cNvPr id="46" name="Shape 46"/>
            <p:cNvSpPr/>
            <p:nvPr/>
          </p:nvSpPr>
          <p:spPr>
            <a:xfrm>
              <a:off x="5843214" y="145258"/>
              <a:ext cx="2880099" cy="715122"/>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3"/>
                  </a:lnTo>
                  <a:lnTo>
                    <a:pt x="14751" y="5535"/>
                  </a:lnTo>
                  <a:lnTo>
                    <a:pt x="13682" y="6547"/>
                  </a:lnTo>
                  <a:lnTo>
                    <a:pt x="11750" y="8505"/>
                  </a:lnTo>
                  <a:lnTo>
                    <a:pt x="9866" y="10260"/>
                  </a:lnTo>
                  <a:lnTo>
                    <a:pt x="8062" y="11880"/>
                  </a:lnTo>
                  <a:lnTo>
                    <a:pt x="6322" y="13432"/>
                  </a:lnTo>
                  <a:lnTo>
                    <a:pt x="4662" y="14782"/>
                  </a:lnTo>
                  <a:lnTo>
                    <a:pt x="3049" y="15997"/>
                  </a:lnTo>
                  <a:lnTo>
                    <a:pt x="1501" y="17145"/>
                  </a:lnTo>
                  <a:lnTo>
                    <a:pt x="0" y="18157"/>
                  </a:lnTo>
                  <a:lnTo>
                    <a:pt x="1038" y="18765"/>
                  </a:lnTo>
                  <a:lnTo>
                    <a:pt x="2027" y="19305"/>
                  </a:lnTo>
                  <a:lnTo>
                    <a:pt x="2985" y="19777"/>
                  </a:lnTo>
                  <a:lnTo>
                    <a:pt x="3927" y="20182"/>
                  </a:lnTo>
                  <a:lnTo>
                    <a:pt x="4837" y="20587"/>
                  </a:lnTo>
                  <a:lnTo>
                    <a:pt x="5715" y="20857"/>
                  </a:lnTo>
                  <a:lnTo>
                    <a:pt x="6561" y="21127"/>
                  </a:lnTo>
                  <a:lnTo>
                    <a:pt x="7392" y="21330"/>
                  </a:lnTo>
                  <a:lnTo>
                    <a:pt x="8206" y="21465"/>
                  </a:lnTo>
                  <a:lnTo>
                    <a:pt x="8988" y="21532"/>
                  </a:lnTo>
                  <a:lnTo>
                    <a:pt x="9738" y="21600"/>
                  </a:lnTo>
                  <a:lnTo>
                    <a:pt x="10473" y="21600"/>
                  </a:lnTo>
                  <a:lnTo>
                    <a:pt x="11191" y="21532"/>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3"/>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sp>
          <p:nvSpPr>
            <p:cNvPr id="47" name="Shape 47"/>
            <p:cNvSpPr/>
            <p:nvPr/>
          </p:nvSpPr>
          <p:spPr>
            <a:xfrm>
              <a:off x="2410724" y="16760"/>
              <a:ext cx="5551588" cy="851441"/>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sp>
          <p:nvSpPr>
            <p:cNvPr id="48" name="Shape 48"/>
            <p:cNvSpPr/>
            <p:nvPr/>
          </p:nvSpPr>
          <p:spPr>
            <a:xfrm>
              <a:off x="2620399" y="29051"/>
              <a:ext cx="5474955" cy="775460"/>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sp>
          <p:nvSpPr>
            <p:cNvPr id="49" name="Shape 49"/>
            <p:cNvSpPr/>
            <p:nvPr/>
          </p:nvSpPr>
          <p:spPr>
            <a:xfrm>
              <a:off x="5404707" y="15643"/>
              <a:ext cx="3312220" cy="6525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sp>
          <p:nvSpPr>
            <p:cNvPr id="50" name="Shape 50"/>
            <p:cNvSpPr/>
            <p:nvPr/>
          </p:nvSpPr>
          <p:spPr>
            <a:xfrm>
              <a:off x="0" y="0"/>
              <a:ext cx="8723313" cy="1331913"/>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grpSp>
      <p:sp>
        <p:nvSpPr>
          <p:cNvPr id="52" name="Shape 52"/>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Title Text</a:t>
            </a:r>
          </a:p>
        </p:txBody>
      </p:sp>
      <p:sp>
        <p:nvSpPr>
          <p:cNvPr id="53" name="Shape 53"/>
          <p:cNvSpPr>
            <a:spLocks noGrp="1"/>
          </p:cNvSpPr>
          <p:nvPr>
            <p:ph type="body" idx="1"/>
          </p:nvPr>
        </p:nvSpPr>
        <p:spPr>
          <a:prstGeom prst="rect">
            <a:avLst/>
          </a:prstGeom>
        </p:spPr>
        <p:txBody>
          <a:bodyPr/>
          <a:lstStyle/>
          <a:p>
            <a:pPr lvl="0">
              <a:defRPr sz="1800">
                <a:solidFill>
                  <a:srgbClr val="000000"/>
                </a:solidFill>
              </a:defRPr>
            </a:pPr>
            <a:r>
              <a:rPr sz="2400">
                <a:solidFill>
                  <a:srgbClr val="073E87"/>
                </a:solidFill>
              </a:rPr>
              <a:t>Body Level One</a:t>
            </a:r>
          </a:p>
          <a:p>
            <a:pPr lvl="1">
              <a:defRPr sz="1800">
                <a:solidFill>
                  <a:srgbClr val="000000"/>
                </a:solidFill>
              </a:defRPr>
            </a:pPr>
            <a:r>
              <a:rPr sz="2400">
                <a:solidFill>
                  <a:srgbClr val="073E87"/>
                </a:solidFill>
              </a:rPr>
              <a:t>Body Level Two</a:t>
            </a:r>
          </a:p>
          <a:p>
            <a:pPr lvl="2">
              <a:defRPr sz="1800">
                <a:solidFill>
                  <a:srgbClr val="000000"/>
                </a:solidFill>
              </a:defRPr>
            </a:pPr>
            <a:r>
              <a:rPr sz="2400">
                <a:solidFill>
                  <a:srgbClr val="073E87"/>
                </a:solidFill>
              </a:rPr>
              <a:t>Body Level Three</a:t>
            </a:r>
          </a:p>
          <a:p>
            <a:pPr lvl="3">
              <a:defRPr sz="1800">
                <a:solidFill>
                  <a:srgbClr val="000000"/>
                </a:solidFill>
              </a:defRPr>
            </a:pPr>
            <a:r>
              <a:rPr sz="2400">
                <a:solidFill>
                  <a:srgbClr val="073E87"/>
                </a:solidFill>
              </a:rPr>
              <a:t>Body Level Four</a:t>
            </a:r>
          </a:p>
          <a:p>
            <a:pPr lvl="4">
              <a:defRPr sz="1800">
                <a:solidFill>
                  <a:srgbClr val="000000"/>
                </a:solidFill>
              </a:defRPr>
            </a:pPr>
            <a:r>
              <a:rPr sz="2400">
                <a:solidFill>
                  <a:srgbClr val="073E87"/>
                </a:solidFill>
              </a:rPr>
              <a:t>Body Level Five</a:t>
            </a:r>
          </a:p>
        </p:txBody>
      </p:sp>
      <p:sp>
        <p:nvSpPr>
          <p:cNvPr id="54" name="Shape 5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56" name="Shape 56"/>
          <p:cNvSpPr/>
          <p:nvPr/>
        </p:nvSpPr>
        <p:spPr>
          <a:xfrm>
            <a:off x="228600" y="228600"/>
            <a:ext cx="8696325" cy="6035675"/>
          </a:xfrm>
          <a:prstGeom prst="roundRect">
            <a:avLst>
              <a:gd name="adj" fmla="val 1273"/>
            </a:avLst>
          </a:prstGeom>
          <a:gradFill>
            <a:gsLst>
              <a:gs pos="0">
                <a:srgbClr val="83D3FE"/>
              </a:gs>
              <a:gs pos="100000">
                <a:srgbClr val="0293E0"/>
              </a:gs>
            </a:gsLst>
            <a:lin ang="16200000"/>
          </a:gradFill>
          <a:ln w="12700">
            <a:miter lim="400000"/>
          </a:ln>
        </p:spPr>
        <p:txBody>
          <a:bodyPr lIns="0" tIns="0" rIns="0" bIns="0" anchor="ctr"/>
          <a:lstStyle/>
          <a:p>
            <a:pPr lvl="0" algn="l">
              <a:defRPr sz="1800">
                <a:solidFill>
                  <a:srgbClr val="FFFFFF"/>
                </a:solidFill>
              </a:defRPr>
            </a:pPr>
            <a:endParaRPr/>
          </a:p>
        </p:txBody>
      </p:sp>
      <p:grpSp>
        <p:nvGrpSpPr>
          <p:cNvPr id="62" name="Group 62"/>
          <p:cNvGrpSpPr/>
          <p:nvPr/>
        </p:nvGrpSpPr>
        <p:grpSpPr>
          <a:xfrm>
            <a:off x="211137" y="5354637"/>
            <a:ext cx="8723313" cy="1330326"/>
            <a:chOff x="0" y="0"/>
            <a:chExt cx="8723312" cy="1330325"/>
          </a:xfrm>
        </p:grpSpPr>
        <p:sp>
          <p:nvSpPr>
            <p:cNvPr id="57" name="Shape 57"/>
            <p:cNvSpPr/>
            <p:nvPr/>
          </p:nvSpPr>
          <p:spPr>
            <a:xfrm>
              <a:off x="5843214" y="145085"/>
              <a:ext cx="2880099" cy="714270"/>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7"/>
                  </a:lnTo>
                  <a:lnTo>
                    <a:pt x="19716" y="1282"/>
                  </a:lnTo>
                  <a:lnTo>
                    <a:pt x="18774" y="2025"/>
                  </a:lnTo>
                  <a:lnTo>
                    <a:pt x="17800" y="2767"/>
                  </a:lnTo>
                  <a:lnTo>
                    <a:pt x="16811" y="3645"/>
                  </a:lnTo>
                  <a:lnTo>
                    <a:pt x="15789" y="4522"/>
                  </a:lnTo>
                  <a:lnTo>
                    <a:pt x="14751" y="5535"/>
                  </a:lnTo>
                  <a:lnTo>
                    <a:pt x="13682" y="6547"/>
                  </a:lnTo>
                  <a:lnTo>
                    <a:pt x="11750" y="8505"/>
                  </a:lnTo>
                  <a:lnTo>
                    <a:pt x="9866" y="10260"/>
                  </a:lnTo>
                  <a:lnTo>
                    <a:pt x="8062" y="11880"/>
                  </a:lnTo>
                  <a:lnTo>
                    <a:pt x="6322" y="13433"/>
                  </a:lnTo>
                  <a:lnTo>
                    <a:pt x="4662" y="14782"/>
                  </a:lnTo>
                  <a:lnTo>
                    <a:pt x="3049" y="15998"/>
                  </a:lnTo>
                  <a:lnTo>
                    <a:pt x="1501" y="17145"/>
                  </a:lnTo>
                  <a:lnTo>
                    <a:pt x="0" y="18158"/>
                  </a:lnTo>
                  <a:lnTo>
                    <a:pt x="1038" y="18765"/>
                  </a:lnTo>
                  <a:lnTo>
                    <a:pt x="2027" y="19305"/>
                  </a:lnTo>
                  <a:lnTo>
                    <a:pt x="2985" y="19778"/>
                  </a:lnTo>
                  <a:lnTo>
                    <a:pt x="3927" y="20182"/>
                  </a:lnTo>
                  <a:lnTo>
                    <a:pt x="4837" y="20588"/>
                  </a:lnTo>
                  <a:lnTo>
                    <a:pt x="5715" y="20858"/>
                  </a:lnTo>
                  <a:lnTo>
                    <a:pt x="6561" y="21128"/>
                  </a:lnTo>
                  <a:lnTo>
                    <a:pt x="7392" y="21330"/>
                  </a:lnTo>
                  <a:lnTo>
                    <a:pt x="8206" y="21465"/>
                  </a:lnTo>
                  <a:lnTo>
                    <a:pt x="8988" y="21533"/>
                  </a:lnTo>
                  <a:lnTo>
                    <a:pt x="9738" y="21600"/>
                  </a:lnTo>
                  <a:lnTo>
                    <a:pt x="10473" y="21600"/>
                  </a:lnTo>
                  <a:lnTo>
                    <a:pt x="11191" y="21533"/>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sp>
          <p:nvSpPr>
            <p:cNvPr id="58" name="Shape 58"/>
            <p:cNvSpPr/>
            <p:nvPr/>
          </p:nvSpPr>
          <p:spPr>
            <a:xfrm>
              <a:off x="2410724" y="16740"/>
              <a:ext cx="5551588" cy="850427"/>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sp>
          <p:nvSpPr>
            <p:cNvPr id="59" name="Shape 59"/>
            <p:cNvSpPr/>
            <p:nvPr/>
          </p:nvSpPr>
          <p:spPr>
            <a:xfrm>
              <a:off x="2620399" y="29017"/>
              <a:ext cx="5474955" cy="774535"/>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sp>
          <p:nvSpPr>
            <p:cNvPr id="60" name="Shape 60"/>
            <p:cNvSpPr/>
            <p:nvPr/>
          </p:nvSpPr>
          <p:spPr>
            <a:xfrm>
              <a:off x="5404707" y="15624"/>
              <a:ext cx="3312220" cy="6517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sp>
          <p:nvSpPr>
            <p:cNvPr id="61" name="Shape 61"/>
            <p:cNvSpPr/>
            <p:nvPr/>
          </p:nvSpPr>
          <p:spPr>
            <a:xfrm>
              <a:off x="0" y="0"/>
              <a:ext cx="8723313" cy="1330325"/>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grpSp>
      <p:sp>
        <p:nvSpPr>
          <p:cNvPr id="63" name="Shape 63"/>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Title Text</a:t>
            </a:r>
          </a:p>
        </p:txBody>
      </p:sp>
      <p:sp>
        <p:nvSpPr>
          <p:cNvPr id="64" name="Shape 64"/>
          <p:cNvSpPr>
            <a:spLocks noGrp="1"/>
          </p:cNvSpPr>
          <p:nvPr>
            <p:ph type="body" idx="1"/>
          </p:nvPr>
        </p:nvSpPr>
        <p:spPr>
          <a:prstGeom prst="rect">
            <a:avLst/>
          </a:prstGeom>
        </p:spPr>
        <p:txBody>
          <a:bodyPr/>
          <a:lstStyle/>
          <a:p>
            <a:pPr lvl="0">
              <a:defRPr sz="1800">
                <a:solidFill>
                  <a:srgbClr val="000000"/>
                </a:solidFill>
              </a:defRPr>
            </a:pPr>
            <a:r>
              <a:rPr sz="2400">
                <a:solidFill>
                  <a:srgbClr val="073E87"/>
                </a:solidFill>
              </a:rPr>
              <a:t>Body Level One</a:t>
            </a:r>
          </a:p>
          <a:p>
            <a:pPr lvl="1">
              <a:defRPr sz="1800">
                <a:solidFill>
                  <a:srgbClr val="000000"/>
                </a:solidFill>
              </a:defRPr>
            </a:pPr>
            <a:r>
              <a:rPr sz="2400">
                <a:solidFill>
                  <a:srgbClr val="073E87"/>
                </a:solidFill>
              </a:rPr>
              <a:t>Body Level Two</a:t>
            </a:r>
          </a:p>
          <a:p>
            <a:pPr lvl="2">
              <a:defRPr sz="1800">
                <a:solidFill>
                  <a:srgbClr val="000000"/>
                </a:solidFill>
              </a:defRPr>
            </a:pPr>
            <a:r>
              <a:rPr sz="2400">
                <a:solidFill>
                  <a:srgbClr val="073E87"/>
                </a:solidFill>
              </a:rPr>
              <a:t>Body Level Three</a:t>
            </a:r>
          </a:p>
          <a:p>
            <a:pPr lvl="3">
              <a:defRPr sz="1800">
                <a:solidFill>
                  <a:srgbClr val="000000"/>
                </a:solidFill>
              </a:defRPr>
            </a:pPr>
            <a:r>
              <a:rPr sz="2400">
                <a:solidFill>
                  <a:srgbClr val="073E87"/>
                </a:solidFill>
              </a:rPr>
              <a:t>Body Level Four</a:t>
            </a:r>
          </a:p>
          <a:p>
            <a:pPr lvl="4">
              <a:defRPr sz="1800">
                <a:solidFill>
                  <a:srgbClr val="000000"/>
                </a:solidFill>
              </a:defRPr>
            </a:pPr>
            <a:r>
              <a:rPr sz="2400">
                <a:solidFill>
                  <a:srgbClr val="073E87"/>
                </a:solidFill>
              </a:rPr>
              <a:t>Body Level Five</a:t>
            </a:r>
          </a:p>
        </p:txBody>
      </p:sp>
      <p:sp>
        <p:nvSpPr>
          <p:cNvPr id="65" name="Shape 6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67" name="Shape 67"/>
          <p:cNvSpPr/>
          <p:nvPr/>
        </p:nvSpPr>
        <p:spPr>
          <a:xfrm>
            <a:off x="228600" y="228600"/>
            <a:ext cx="8696325" cy="1427163"/>
          </a:xfrm>
          <a:prstGeom prst="roundRect">
            <a:avLst>
              <a:gd name="adj" fmla="val 7134"/>
            </a:avLst>
          </a:prstGeom>
          <a:gradFill>
            <a:gsLst>
              <a:gs pos="0">
                <a:srgbClr val="83D3FE"/>
              </a:gs>
              <a:gs pos="10000">
                <a:srgbClr val="83D3FE"/>
              </a:gs>
              <a:gs pos="100000">
                <a:srgbClr val="0293E0"/>
              </a:gs>
            </a:gsLst>
            <a:lin ang="16200000"/>
          </a:gradFill>
          <a:ln w="12700">
            <a:miter lim="400000"/>
          </a:ln>
        </p:spPr>
        <p:txBody>
          <a:bodyPr lIns="0" tIns="0" rIns="0" bIns="0" anchor="ctr"/>
          <a:lstStyle/>
          <a:p>
            <a:pPr lvl="0" algn="l">
              <a:defRPr sz="1800">
                <a:solidFill>
                  <a:srgbClr val="FFFFFF"/>
                </a:solidFill>
              </a:defRPr>
            </a:pPr>
            <a:endParaRPr/>
          </a:p>
        </p:txBody>
      </p:sp>
      <p:grpSp>
        <p:nvGrpSpPr>
          <p:cNvPr id="73" name="Group 73"/>
          <p:cNvGrpSpPr/>
          <p:nvPr/>
        </p:nvGrpSpPr>
        <p:grpSpPr>
          <a:xfrm>
            <a:off x="211137" y="714375"/>
            <a:ext cx="8723313" cy="1331913"/>
            <a:chOff x="0" y="0"/>
            <a:chExt cx="8723312" cy="1331912"/>
          </a:xfrm>
        </p:grpSpPr>
        <p:sp>
          <p:nvSpPr>
            <p:cNvPr id="68" name="Shape 68"/>
            <p:cNvSpPr/>
            <p:nvPr/>
          </p:nvSpPr>
          <p:spPr>
            <a:xfrm>
              <a:off x="5843214" y="145258"/>
              <a:ext cx="2880099" cy="715122"/>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3"/>
                  </a:lnTo>
                  <a:lnTo>
                    <a:pt x="14751" y="5535"/>
                  </a:lnTo>
                  <a:lnTo>
                    <a:pt x="13682" y="6547"/>
                  </a:lnTo>
                  <a:lnTo>
                    <a:pt x="11750" y="8505"/>
                  </a:lnTo>
                  <a:lnTo>
                    <a:pt x="9866" y="10260"/>
                  </a:lnTo>
                  <a:lnTo>
                    <a:pt x="8062" y="11880"/>
                  </a:lnTo>
                  <a:lnTo>
                    <a:pt x="6322" y="13432"/>
                  </a:lnTo>
                  <a:lnTo>
                    <a:pt x="4662" y="14782"/>
                  </a:lnTo>
                  <a:lnTo>
                    <a:pt x="3049" y="15997"/>
                  </a:lnTo>
                  <a:lnTo>
                    <a:pt x="1501" y="17145"/>
                  </a:lnTo>
                  <a:lnTo>
                    <a:pt x="0" y="18157"/>
                  </a:lnTo>
                  <a:lnTo>
                    <a:pt x="1038" y="18765"/>
                  </a:lnTo>
                  <a:lnTo>
                    <a:pt x="2027" y="19305"/>
                  </a:lnTo>
                  <a:lnTo>
                    <a:pt x="2985" y="19777"/>
                  </a:lnTo>
                  <a:lnTo>
                    <a:pt x="3927" y="20182"/>
                  </a:lnTo>
                  <a:lnTo>
                    <a:pt x="4837" y="20587"/>
                  </a:lnTo>
                  <a:lnTo>
                    <a:pt x="5715" y="20857"/>
                  </a:lnTo>
                  <a:lnTo>
                    <a:pt x="6561" y="21127"/>
                  </a:lnTo>
                  <a:lnTo>
                    <a:pt x="7392" y="21330"/>
                  </a:lnTo>
                  <a:lnTo>
                    <a:pt x="8206" y="21465"/>
                  </a:lnTo>
                  <a:lnTo>
                    <a:pt x="8988" y="21532"/>
                  </a:lnTo>
                  <a:lnTo>
                    <a:pt x="9738" y="21600"/>
                  </a:lnTo>
                  <a:lnTo>
                    <a:pt x="10473" y="21600"/>
                  </a:lnTo>
                  <a:lnTo>
                    <a:pt x="11191" y="21532"/>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3"/>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sp>
          <p:nvSpPr>
            <p:cNvPr id="69" name="Shape 69"/>
            <p:cNvSpPr/>
            <p:nvPr/>
          </p:nvSpPr>
          <p:spPr>
            <a:xfrm>
              <a:off x="2410724" y="16760"/>
              <a:ext cx="5551588" cy="851441"/>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sp>
          <p:nvSpPr>
            <p:cNvPr id="70" name="Shape 70"/>
            <p:cNvSpPr/>
            <p:nvPr/>
          </p:nvSpPr>
          <p:spPr>
            <a:xfrm>
              <a:off x="2620399" y="29051"/>
              <a:ext cx="5474955" cy="775460"/>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sp>
          <p:nvSpPr>
            <p:cNvPr id="71" name="Shape 71"/>
            <p:cNvSpPr/>
            <p:nvPr/>
          </p:nvSpPr>
          <p:spPr>
            <a:xfrm>
              <a:off x="5404707" y="15643"/>
              <a:ext cx="3312220" cy="6525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sp>
          <p:nvSpPr>
            <p:cNvPr id="72" name="Shape 72"/>
            <p:cNvSpPr/>
            <p:nvPr/>
          </p:nvSpPr>
          <p:spPr>
            <a:xfrm>
              <a:off x="0" y="0"/>
              <a:ext cx="8723313" cy="1331913"/>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Book Antiqua"/>
                  <a:ea typeface="Book Antiqua"/>
                  <a:cs typeface="Book Antiqua"/>
                  <a:sym typeface="Book Antiqua"/>
                </a:defRPr>
              </a:pPr>
              <a:endParaRPr/>
            </a:p>
          </p:txBody>
        </p:sp>
      </p:grpSp>
      <p:sp>
        <p:nvSpPr>
          <p:cNvPr id="74" name="Shape 74"/>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Title Text</a:t>
            </a:r>
          </a:p>
        </p:txBody>
      </p:sp>
      <p:sp>
        <p:nvSpPr>
          <p:cNvPr id="75" name="Shape 75"/>
          <p:cNvSpPr>
            <a:spLocks noGrp="1"/>
          </p:cNvSpPr>
          <p:nvPr>
            <p:ph type="body" idx="1"/>
          </p:nvPr>
        </p:nvSpPr>
        <p:spPr>
          <a:prstGeom prst="rect">
            <a:avLst/>
          </a:prstGeom>
        </p:spPr>
        <p:txBody>
          <a:bodyPr/>
          <a:lstStyle/>
          <a:p>
            <a:pPr lvl="0">
              <a:defRPr sz="1800">
                <a:solidFill>
                  <a:srgbClr val="000000"/>
                </a:solidFill>
              </a:defRPr>
            </a:pPr>
            <a:r>
              <a:rPr sz="2400">
                <a:solidFill>
                  <a:srgbClr val="073E87"/>
                </a:solidFill>
              </a:rPr>
              <a:t>Body Level One</a:t>
            </a:r>
          </a:p>
          <a:p>
            <a:pPr lvl="1">
              <a:defRPr sz="1800">
                <a:solidFill>
                  <a:srgbClr val="000000"/>
                </a:solidFill>
              </a:defRPr>
            </a:pPr>
            <a:r>
              <a:rPr sz="2400">
                <a:solidFill>
                  <a:srgbClr val="073E87"/>
                </a:solidFill>
              </a:rPr>
              <a:t>Body Level Two</a:t>
            </a:r>
          </a:p>
          <a:p>
            <a:pPr lvl="2">
              <a:defRPr sz="1800">
                <a:solidFill>
                  <a:srgbClr val="000000"/>
                </a:solidFill>
              </a:defRPr>
            </a:pPr>
            <a:r>
              <a:rPr sz="2400">
                <a:solidFill>
                  <a:srgbClr val="073E87"/>
                </a:solidFill>
              </a:rPr>
              <a:t>Body Level Three</a:t>
            </a:r>
          </a:p>
          <a:p>
            <a:pPr lvl="3">
              <a:defRPr sz="1800">
                <a:solidFill>
                  <a:srgbClr val="000000"/>
                </a:solidFill>
              </a:defRPr>
            </a:pPr>
            <a:r>
              <a:rPr sz="2400">
                <a:solidFill>
                  <a:srgbClr val="073E87"/>
                </a:solidFill>
              </a:rPr>
              <a:t>Body Level Four</a:t>
            </a:r>
          </a:p>
          <a:p>
            <a:pPr lvl="4">
              <a:defRPr sz="1800">
                <a:solidFill>
                  <a:srgbClr val="000000"/>
                </a:solidFill>
              </a:defRPr>
            </a:pPr>
            <a:r>
              <a:rPr sz="2400">
                <a:solidFill>
                  <a:srgbClr val="073E87"/>
                </a:solidFill>
              </a:rPr>
              <a:t>Body Level Five</a:t>
            </a:r>
          </a:p>
        </p:txBody>
      </p:sp>
      <p:sp>
        <p:nvSpPr>
          <p:cNvPr id="76" name="Shape 7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228600" y="228600"/>
            <a:ext cx="8696325" cy="4737100"/>
          </a:xfrm>
          <a:prstGeom prst="roundRect">
            <a:avLst>
              <a:gd name="adj" fmla="val 1273"/>
            </a:avLst>
          </a:prstGeom>
          <a:gradFill>
            <a:gsLst>
              <a:gs pos="0">
                <a:srgbClr val="83D3FE"/>
              </a:gs>
              <a:gs pos="100000">
                <a:srgbClr val="0293E0"/>
              </a:gs>
            </a:gsLst>
            <a:lin ang="16200000"/>
          </a:gradFill>
          <a:ln w="12700">
            <a:miter lim="400000"/>
          </a:ln>
        </p:spPr>
        <p:txBody>
          <a:bodyPr lIns="0" tIns="0" rIns="0" bIns="0" anchor="ctr"/>
          <a:lstStyle/>
          <a:p>
            <a:pPr lvl="0" algn="l">
              <a:defRPr sz="1800">
                <a:solidFill>
                  <a:srgbClr val="FFFFFF"/>
                </a:solidFill>
              </a:defRPr>
            </a:pPr>
            <a:endParaRPr/>
          </a:p>
        </p:txBody>
      </p:sp>
      <p:sp>
        <p:nvSpPr>
          <p:cNvPr id="3" name="Shape 3"/>
          <p:cNvSpPr/>
          <p:nvPr/>
        </p:nvSpPr>
        <p:spPr>
          <a:xfrm>
            <a:off x="6046787" y="4203700"/>
            <a:ext cx="2876551" cy="714375"/>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2"/>
                </a:lnTo>
                <a:lnTo>
                  <a:pt x="18774" y="2025"/>
                </a:lnTo>
                <a:lnTo>
                  <a:pt x="17800" y="2768"/>
                </a:lnTo>
                <a:lnTo>
                  <a:pt x="16811" y="3645"/>
                </a:lnTo>
                <a:lnTo>
                  <a:pt x="15789" y="4522"/>
                </a:lnTo>
                <a:lnTo>
                  <a:pt x="14751" y="5535"/>
                </a:lnTo>
                <a:lnTo>
                  <a:pt x="13682" y="6548"/>
                </a:lnTo>
                <a:lnTo>
                  <a:pt x="11750" y="8505"/>
                </a:lnTo>
                <a:lnTo>
                  <a:pt x="9866" y="10260"/>
                </a:lnTo>
                <a:lnTo>
                  <a:pt x="8062" y="11880"/>
                </a:lnTo>
                <a:lnTo>
                  <a:pt x="6322" y="13432"/>
                </a:lnTo>
                <a:lnTo>
                  <a:pt x="4662" y="14782"/>
                </a:lnTo>
                <a:lnTo>
                  <a:pt x="3049" y="15998"/>
                </a:lnTo>
                <a:lnTo>
                  <a:pt x="1501" y="17145"/>
                </a:lnTo>
                <a:lnTo>
                  <a:pt x="0" y="18158"/>
                </a:lnTo>
                <a:lnTo>
                  <a:pt x="1038" y="18765"/>
                </a:lnTo>
                <a:lnTo>
                  <a:pt x="2027" y="19305"/>
                </a:lnTo>
                <a:lnTo>
                  <a:pt x="2985" y="19778"/>
                </a:lnTo>
                <a:lnTo>
                  <a:pt x="3927" y="20182"/>
                </a:lnTo>
                <a:lnTo>
                  <a:pt x="4837" y="20588"/>
                </a:lnTo>
                <a:lnTo>
                  <a:pt x="5715" y="20858"/>
                </a:lnTo>
                <a:lnTo>
                  <a:pt x="6561" y="21128"/>
                </a:lnTo>
                <a:lnTo>
                  <a:pt x="7392" y="21330"/>
                </a:lnTo>
                <a:lnTo>
                  <a:pt x="8206" y="21465"/>
                </a:lnTo>
                <a:lnTo>
                  <a:pt x="8988" y="21532"/>
                </a:lnTo>
                <a:lnTo>
                  <a:pt x="9738" y="21600"/>
                </a:lnTo>
                <a:lnTo>
                  <a:pt x="10473" y="21600"/>
                </a:lnTo>
                <a:lnTo>
                  <a:pt x="11191" y="21532"/>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19"/>
            </a:srgbClr>
          </a:solidFill>
          <a:ln w="12700">
            <a:miter lim="400000"/>
          </a:ln>
        </p:spPr>
        <p:txBody>
          <a:bodyPr lIns="0" tIns="0" rIns="0" bIns="0"/>
          <a:lstStyle/>
          <a:p>
            <a:pPr lvl="0">
              <a:defRPr>
                <a:latin typeface="Book Antiqua"/>
                <a:ea typeface="Book Antiqua"/>
                <a:cs typeface="Book Antiqua"/>
                <a:sym typeface="Book Antiqua"/>
              </a:defRPr>
            </a:pPr>
            <a:endParaRPr/>
          </a:p>
        </p:txBody>
      </p:sp>
      <p:sp>
        <p:nvSpPr>
          <p:cNvPr id="4" name="Shape 4"/>
          <p:cNvSpPr/>
          <p:nvPr/>
        </p:nvSpPr>
        <p:spPr>
          <a:xfrm>
            <a:off x="2619375" y="4075112"/>
            <a:ext cx="5545138" cy="850901"/>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a:miter lim="400000"/>
          </a:ln>
        </p:spPr>
        <p:txBody>
          <a:bodyPr lIns="0" tIns="0" rIns="0" bIns="0"/>
          <a:lstStyle/>
          <a:p>
            <a:pPr lvl="0">
              <a:defRPr>
                <a:latin typeface="Book Antiqua"/>
                <a:ea typeface="Book Antiqua"/>
                <a:cs typeface="Book Antiqua"/>
                <a:sym typeface="Book Antiqua"/>
              </a:defRPr>
            </a:pPr>
            <a:endParaRPr/>
          </a:p>
        </p:txBody>
      </p:sp>
      <p:sp>
        <p:nvSpPr>
          <p:cNvPr id="5" name="Shape 5"/>
          <p:cNvSpPr/>
          <p:nvPr/>
        </p:nvSpPr>
        <p:spPr>
          <a:xfrm>
            <a:off x="2828925" y="4087812"/>
            <a:ext cx="5467350" cy="774701"/>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ln w="3175">
            <a:solidFill>
              <a:srgbClr val="FFFFFF"/>
            </a:solidFill>
            <a:round/>
          </a:ln>
        </p:spPr>
        <p:txBody>
          <a:bodyPr lIns="0" tIns="0" rIns="0" bIns="0"/>
          <a:lstStyle/>
          <a:p>
            <a:pPr lvl="0">
              <a:defRPr>
                <a:latin typeface="Book Antiqua"/>
                <a:ea typeface="Book Antiqua"/>
                <a:cs typeface="Book Antiqua"/>
                <a:sym typeface="Book Antiqua"/>
              </a:defRPr>
            </a:pPr>
            <a:endParaRPr/>
          </a:p>
        </p:txBody>
      </p:sp>
      <p:sp>
        <p:nvSpPr>
          <p:cNvPr id="6" name="Shape 6"/>
          <p:cNvSpPr/>
          <p:nvPr/>
        </p:nvSpPr>
        <p:spPr>
          <a:xfrm>
            <a:off x="5610225" y="4073525"/>
            <a:ext cx="3306763" cy="6524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ln w="3175">
            <a:solidFill>
              <a:srgbClr val="FFFFFF"/>
            </a:solidFill>
            <a:round/>
          </a:ln>
        </p:spPr>
        <p:txBody>
          <a:bodyPr lIns="0" tIns="0" rIns="0" bIns="0"/>
          <a:lstStyle/>
          <a:p>
            <a:pPr lvl="0">
              <a:defRPr>
                <a:latin typeface="Book Antiqua"/>
                <a:ea typeface="Book Antiqua"/>
                <a:cs typeface="Book Antiqua"/>
                <a:sym typeface="Book Antiqua"/>
              </a:defRPr>
            </a:pPr>
            <a:endParaRPr/>
          </a:p>
        </p:txBody>
      </p:sp>
      <p:sp>
        <p:nvSpPr>
          <p:cNvPr id="7" name="Shape 7"/>
          <p:cNvSpPr/>
          <p:nvPr/>
        </p:nvSpPr>
        <p:spPr>
          <a:xfrm>
            <a:off x="211137" y="4059237"/>
            <a:ext cx="8723313" cy="1328738"/>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a:miter lim="400000"/>
          </a:ln>
        </p:spPr>
        <p:txBody>
          <a:bodyPr lIns="0" tIns="0" rIns="0" bIns="0"/>
          <a:lstStyle/>
          <a:p>
            <a:pPr lvl="0">
              <a:defRPr>
                <a:latin typeface="Book Antiqua"/>
                <a:ea typeface="Book Antiqua"/>
                <a:cs typeface="Book Antiqua"/>
                <a:sym typeface="Book Antiqua"/>
              </a:defRPr>
            </a:pPr>
            <a:endParaRPr/>
          </a:p>
        </p:txBody>
      </p:sp>
      <p:sp>
        <p:nvSpPr>
          <p:cNvPr id="8" name="Shape 8"/>
          <p:cNvSpPr>
            <a:spLocks noGrp="1"/>
          </p:cNvSpPr>
          <p:nvPr>
            <p:ph type="title"/>
          </p:nvPr>
        </p:nvSpPr>
        <p:spPr>
          <a:xfrm>
            <a:off x="457200" y="0"/>
            <a:ext cx="8229600" cy="1928813"/>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solidFill>
                  <a:srgbClr val="000000"/>
                </a:solidFill>
              </a:defRPr>
            </a:pPr>
            <a:r>
              <a:rPr sz="4400">
                <a:solidFill>
                  <a:srgbClr val="FFFFFF"/>
                </a:solidFill>
              </a:rPr>
              <a:t>Title Text</a:t>
            </a:r>
          </a:p>
        </p:txBody>
      </p:sp>
      <p:sp>
        <p:nvSpPr>
          <p:cNvPr id="9" name="Shape 9"/>
          <p:cNvSpPr>
            <a:spLocks noGrp="1"/>
          </p:cNvSpPr>
          <p:nvPr>
            <p:ph type="body" idx="1"/>
          </p:nvPr>
        </p:nvSpPr>
        <p:spPr>
          <a:xfrm>
            <a:off x="871537" y="2674937"/>
            <a:ext cx="7408863" cy="4183063"/>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solidFill>
                  <a:srgbClr val="000000"/>
                </a:solidFill>
              </a:defRPr>
            </a:pPr>
            <a:r>
              <a:rPr sz="2400">
                <a:solidFill>
                  <a:srgbClr val="073E87"/>
                </a:solidFill>
              </a:rPr>
              <a:t>Body Level One</a:t>
            </a:r>
          </a:p>
          <a:p>
            <a:pPr lvl="1">
              <a:defRPr sz="1800">
                <a:solidFill>
                  <a:srgbClr val="000000"/>
                </a:solidFill>
              </a:defRPr>
            </a:pPr>
            <a:r>
              <a:rPr sz="2400">
                <a:solidFill>
                  <a:srgbClr val="073E87"/>
                </a:solidFill>
              </a:rPr>
              <a:t>Body Level Two</a:t>
            </a:r>
          </a:p>
          <a:p>
            <a:pPr lvl="2">
              <a:defRPr sz="1800">
                <a:solidFill>
                  <a:srgbClr val="000000"/>
                </a:solidFill>
              </a:defRPr>
            </a:pPr>
            <a:r>
              <a:rPr sz="2400">
                <a:solidFill>
                  <a:srgbClr val="073E87"/>
                </a:solidFill>
              </a:rPr>
              <a:t>Body Level Three</a:t>
            </a:r>
          </a:p>
          <a:p>
            <a:pPr lvl="3">
              <a:defRPr sz="1800">
                <a:solidFill>
                  <a:srgbClr val="000000"/>
                </a:solidFill>
              </a:defRPr>
            </a:pPr>
            <a:r>
              <a:rPr sz="2400">
                <a:solidFill>
                  <a:srgbClr val="073E87"/>
                </a:solidFill>
              </a:rPr>
              <a:t>Body Level Four</a:t>
            </a:r>
          </a:p>
          <a:p>
            <a:pPr lvl="4">
              <a:defRPr sz="1800">
                <a:solidFill>
                  <a:srgbClr val="000000"/>
                </a:solidFill>
              </a:defRPr>
            </a:pPr>
            <a:r>
              <a:rPr sz="2400">
                <a:solidFill>
                  <a:srgbClr val="073E87"/>
                </a:solidFill>
              </a:rPr>
              <a:t>Body Level Five</a:t>
            </a:r>
          </a:p>
        </p:txBody>
      </p:sp>
      <p:sp>
        <p:nvSpPr>
          <p:cNvPr id="10" name="Shape 10"/>
          <p:cNvSpPr>
            <a:spLocks noGrp="1"/>
          </p:cNvSpPr>
          <p:nvPr>
            <p:ph type="sldNum" sz="quarter" idx="2"/>
          </p:nvPr>
        </p:nvSpPr>
        <p:spPr>
          <a:xfrm>
            <a:off x="3990975" y="6316980"/>
            <a:ext cx="1162050" cy="231140"/>
          </a:xfrm>
          <a:prstGeom prst="rect">
            <a:avLst/>
          </a:prstGeom>
          <a:ln w="12700">
            <a:miter lim="400000"/>
          </a:ln>
        </p:spPr>
        <p:txBody>
          <a:bodyPr lIns="45719" rIns="45719" anchor="ctr">
            <a:spAutoFit/>
          </a:bodyPr>
          <a:lstStyle>
            <a:lvl1pPr algn="l">
              <a:defRPr sz="1000">
                <a:solidFill>
                  <a:srgbClr val="073E87"/>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xmlns:p14="http://schemas.microsoft.com/office/powerpoint/2010/main" spd="med"/>
  <p:txStyles>
    <p:titleStyle>
      <a:lvl1pPr algn="ctr">
        <a:defRPr sz="4400">
          <a:solidFill>
            <a:srgbClr val="FFFFFF"/>
          </a:solidFill>
          <a:latin typeface="Candara"/>
          <a:ea typeface="Candara"/>
          <a:cs typeface="Candara"/>
          <a:sym typeface="Candara"/>
        </a:defRPr>
      </a:lvl1pPr>
      <a:lvl2pPr algn="ctr">
        <a:defRPr sz="4400">
          <a:solidFill>
            <a:srgbClr val="FFFFFF"/>
          </a:solidFill>
          <a:latin typeface="Candara"/>
          <a:ea typeface="Candara"/>
          <a:cs typeface="Candara"/>
          <a:sym typeface="Candara"/>
        </a:defRPr>
      </a:lvl2pPr>
      <a:lvl3pPr algn="ctr">
        <a:defRPr sz="4400">
          <a:solidFill>
            <a:srgbClr val="FFFFFF"/>
          </a:solidFill>
          <a:latin typeface="Candara"/>
          <a:ea typeface="Candara"/>
          <a:cs typeface="Candara"/>
          <a:sym typeface="Candara"/>
        </a:defRPr>
      </a:lvl3pPr>
      <a:lvl4pPr algn="ctr">
        <a:defRPr sz="4400">
          <a:solidFill>
            <a:srgbClr val="FFFFFF"/>
          </a:solidFill>
          <a:latin typeface="Candara"/>
          <a:ea typeface="Candara"/>
          <a:cs typeface="Candara"/>
          <a:sym typeface="Candara"/>
        </a:defRPr>
      </a:lvl4pPr>
      <a:lvl5pPr algn="ctr">
        <a:defRPr sz="4400">
          <a:solidFill>
            <a:srgbClr val="FFFFFF"/>
          </a:solidFill>
          <a:latin typeface="Candara"/>
          <a:ea typeface="Candara"/>
          <a:cs typeface="Candara"/>
          <a:sym typeface="Candara"/>
        </a:defRPr>
      </a:lvl5pPr>
      <a:lvl6pPr indent="457200" algn="ctr">
        <a:defRPr sz="4400">
          <a:solidFill>
            <a:srgbClr val="FFFFFF"/>
          </a:solidFill>
          <a:latin typeface="Candara"/>
          <a:ea typeface="Candara"/>
          <a:cs typeface="Candara"/>
          <a:sym typeface="Candara"/>
        </a:defRPr>
      </a:lvl6pPr>
      <a:lvl7pPr indent="914400" algn="ctr">
        <a:defRPr sz="4400">
          <a:solidFill>
            <a:srgbClr val="FFFFFF"/>
          </a:solidFill>
          <a:latin typeface="Candara"/>
          <a:ea typeface="Candara"/>
          <a:cs typeface="Candara"/>
          <a:sym typeface="Candara"/>
        </a:defRPr>
      </a:lvl7pPr>
      <a:lvl8pPr indent="1371600" algn="ctr">
        <a:defRPr sz="4400">
          <a:solidFill>
            <a:srgbClr val="FFFFFF"/>
          </a:solidFill>
          <a:latin typeface="Candara"/>
          <a:ea typeface="Candara"/>
          <a:cs typeface="Candara"/>
          <a:sym typeface="Candara"/>
        </a:defRPr>
      </a:lvl8pPr>
      <a:lvl9pPr indent="1828800" algn="ctr">
        <a:defRPr sz="4400">
          <a:solidFill>
            <a:srgbClr val="FFFFFF"/>
          </a:solidFill>
          <a:latin typeface="Candara"/>
          <a:ea typeface="Candara"/>
          <a:cs typeface="Candara"/>
          <a:sym typeface="Candara"/>
        </a:defRPr>
      </a:lvl9pPr>
    </p:titleStyle>
    <p:bodyStyle>
      <a:lvl1pPr marL="273050" indent="-273050">
        <a:spcBef>
          <a:spcPts val="500"/>
        </a:spcBef>
        <a:buClr>
          <a:srgbClr val="31B6FD"/>
        </a:buClr>
        <a:buSzPct val="100000"/>
        <a:buFont typeface="Symbol"/>
        <a:buChar char="∗"/>
        <a:defRPr sz="2400">
          <a:solidFill>
            <a:srgbClr val="073E87"/>
          </a:solidFill>
          <a:latin typeface="Candara"/>
          <a:ea typeface="Candara"/>
          <a:cs typeface="Candara"/>
          <a:sym typeface="Candara"/>
        </a:defRPr>
      </a:lvl1pPr>
      <a:lvl2pPr marL="601085" indent="-297872">
        <a:spcBef>
          <a:spcPts val="500"/>
        </a:spcBef>
        <a:buClr>
          <a:srgbClr val="31B6FD"/>
        </a:buClr>
        <a:buSzPct val="100000"/>
        <a:buFont typeface="Symbol"/>
        <a:buChar char="∗"/>
        <a:defRPr sz="2400">
          <a:solidFill>
            <a:srgbClr val="073E87"/>
          </a:solidFill>
          <a:latin typeface="Candara"/>
          <a:ea typeface="Candara"/>
          <a:cs typeface="Candara"/>
          <a:sym typeface="Candara"/>
        </a:defRPr>
      </a:lvl2pPr>
      <a:lvl3pPr marL="901382" indent="-274319">
        <a:spcBef>
          <a:spcPts val="500"/>
        </a:spcBef>
        <a:buClr>
          <a:srgbClr val="31B6FD"/>
        </a:buClr>
        <a:buSzPct val="100000"/>
        <a:buFont typeface="Symbol"/>
        <a:buChar char="∗"/>
        <a:defRPr sz="2400">
          <a:solidFill>
            <a:srgbClr val="073E87"/>
          </a:solidFill>
          <a:latin typeface="Candara"/>
          <a:ea typeface="Candara"/>
          <a:cs typeface="Candara"/>
          <a:sym typeface="Candara"/>
        </a:defRPr>
      </a:lvl3pPr>
      <a:lvl4pPr marL="1219200" indent="-304800">
        <a:spcBef>
          <a:spcPts val="500"/>
        </a:spcBef>
        <a:buClr>
          <a:srgbClr val="31B6FD"/>
        </a:buClr>
        <a:buSzPct val="100000"/>
        <a:buFont typeface="Symbol"/>
        <a:buChar char="∗"/>
        <a:defRPr sz="2400">
          <a:solidFill>
            <a:srgbClr val="073E87"/>
          </a:solidFill>
          <a:latin typeface="Candara"/>
          <a:ea typeface="Candara"/>
          <a:cs typeface="Candara"/>
          <a:sym typeface="Candara"/>
        </a:defRPr>
      </a:lvl4pPr>
      <a:lvl5pPr marL="1576387" indent="-342900">
        <a:spcBef>
          <a:spcPts val="500"/>
        </a:spcBef>
        <a:buClr>
          <a:srgbClr val="31B6FD"/>
        </a:buClr>
        <a:buSzPct val="100000"/>
        <a:buFont typeface="Symbol"/>
        <a:buChar char="∗"/>
        <a:defRPr sz="2400">
          <a:solidFill>
            <a:srgbClr val="073E87"/>
          </a:solidFill>
          <a:latin typeface="Candara"/>
          <a:ea typeface="Candara"/>
          <a:cs typeface="Candara"/>
          <a:sym typeface="Candara"/>
        </a:defRPr>
      </a:lvl5pPr>
      <a:lvl6pPr marL="2033587" indent="-342900">
        <a:spcBef>
          <a:spcPts val="500"/>
        </a:spcBef>
        <a:buClr>
          <a:srgbClr val="31B6FD"/>
        </a:buClr>
        <a:buSzPct val="100000"/>
        <a:buFont typeface="Symbol"/>
        <a:buChar char="•"/>
        <a:defRPr sz="2400">
          <a:solidFill>
            <a:srgbClr val="073E87"/>
          </a:solidFill>
          <a:latin typeface="Candara"/>
          <a:ea typeface="Candara"/>
          <a:cs typeface="Candara"/>
          <a:sym typeface="Candara"/>
        </a:defRPr>
      </a:lvl6pPr>
      <a:lvl7pPr marL="2490787" indent="-342900">
        <a:spcBef>
          <a:spcPts val="500"/>
        </a:spcBef>
        <a:buClr>
          <a:srgbClr val="31B6FD"/>
        </a:buClr>
        <a:buSzPct val="100000"/>
        <a:buFont typeface="Symbol"/>
        <a:buChar char="•"/>
        <a:defRPr sz="2400">
          <a:solidFill>
            <a:srgbClr val="073E87"/>
          </a:solidFill>
          <a:latin typeface="Candara"/>
          <a:ea typeface="Candara"/>
          <a:cs typeface="Candara"/>
          <a:sym typeface="Candara"/>
        </a:defRPr>
      </a:lvl7pPr>
      <a:lvl8pPr marL="2947987" indent="-342900">
        <a:spcBef>
          <a:spcPts val="500"/>
        </a:spcBef>
        <a:buClr>
          <a:srgbClr val="31B6FD"/>
        </a:buClr>
        <a:buSzPct val="100000"/>
        <a:buFont typeface="Symbol"/>
        <a:buChar char="•"/>
        <a:defRPr sz="2400">
          <a:solidFill>
            <a:srgbClr val="073E87"/>
          </a:solidFill>
          <a:latin typeface="Candara"/>
          <a:ea typeface="Candara"/>
          <a:cs typeface="Candara"/>
          <a:sym typeface="Candara"/>
        </a:defRPr>
      </a:lvl8pPr>
      <a:lvl9pPr marL="3405187" indent="-342900">
        <a:spcBef>
          <a:spcPts val="500"/>
        </a:spcBef>
        <a:buClr>
          <a:srgbClr val="31B6FD"/>
        </a:buClr>
        <a:buSzPct val="100000"/>
        <a:buFont typeface="Symbol"/>
        <a:buChar char="•"/>
        <a:defRPr sz="2400">
          <a:solidFill>
            <a:srgbClr val="073E87"/>
          </a:solidFill>
          <a:latin typeface="Candara"/>
          <a:ea typeface="Candara"/>
          <a:cs typeface="Candara"/>
          <a:sym typeface="Candara"/>
        </a:defRPr>
      </a:lvl9pPr>
    </p:bodyStyle>
    <p:otherStyle>
      <a:lvl1pPr>
        <a:defRPr sz="1000">
          <a:solidFill>
            <a:schemeClr val="tx1"/>
          </a:solidFill>
          <a:latin typeface="+mn-lt"/>
          <a:ea typeface="+mn-ea"/>
          <a:cs typeface="+mn-cs"/>
          <a:sym typeface="Candara"/>
        </a:defRPr>
      </a:lvl1pPr>
      <a:lvl2pPr indent="457200">
        <a:defRPr sz="1000">
          <a:solidFill>
            <a:schemeClr val="tx1"/>
          </a:solidFill>
          <a:latin typeface="+mn-lt"/>
          <a:ea typeface="+mn-ea"/>
          <a:cs typeface="+mn-cs"/>
          <a:sym typeface="Candara"/>
        </a:defRPr>
      </a:lvl2pPr>
      <a:lvl3pPr indent="914400">
        <a:defRPr sz="1000">
          <a:solidFill>
            <a:schemeClr val="tx1"/>
          </a:solidFill>
          <a:latin typeface="+mn-lt"/>
          <a:ea typeface="+mn-ea"/>
          <a:cs typeface="+mn-cs"/>
          <a:sym typeface="Candara"/>
        </a:defRPr>
      </a:lvl3pPr>
      <a:lvl4pPr indent="1371600">
        <a:defRPr sz="1000">
          <a:solidFill>
            <a:schemeClr val="tx1"/>
          </a:solidFill>
          <a:latin typeface="+mn-lt"/>
          <a:ea typeface="+mn-ea"/>
          <a:cs typeface="+mn-cs"/>
          <a:sym typeface="Candara"/>
        </a:defRPr>
      </a:lvl4pPr>
      <a:lvl5pPr indent="1828800">
        <a:defRPr sz="1000">
          <a:solidFill>
            <a:schemeClr val="tx1"/>
          </a:solidFill>
          <a:latin typeface="+mn-lt"/>
          <a:ea typeface="+mn-ea"/>
          <a:cs typeface="+mn-cs"/>
          <a:sym typeface="Candara"/>
        </a:defRPr>
      </a:lvl5pPr>
      <a:lvl6pPr>
        <a:defRPr sz="1000">
          <a:solidFill>
            <a:schemeClr val="tx1"/>
          </a:solidFill>
          <a:latin typeface="+mn-lt"/>
          <a:ea typeface="+mn-ea"/>
          <a:cs typeface="+mn-cs"/>
          <a:sym typeface="Candara"/>
        </a:defRPr>
      </a:lvl6pPr>
      <a:lvl7pPr>
        <a:defRPr sz="1000">
          <a:solidFill>
            <a:schemeClr val="tx1"/>
          </a:solidFill>
          <a:latin typeface="+mn-lt"/>
          <a:ea typeface="+mn-ea"/>
          <a:cs typeface="+mn-cs"/>
          <a:sym typeface="Candara"/>
        </a:defRPr>
      </a:lvl7pPr>
      <a:lvl8pPr>
        <a:defRPr sz="1000">
          <a:solidFill>
            <a:schemeClr val="tx1"/>
          </a:solidFill>
          <a:latin typeface="+mn-lt"/>
          <a:ea typeface="+mn-ea"/>
          <a:cs typeface="+mn-cs"/>
          <a:sym typeface="Candara"/>
        </a:defRPr>
      </a:lvl8pPr>
      <a:lvl9pPr>
        <a:defRPr sz="1000">
          <a:solidFill>
            <a:schemeClr val="tx1"/>
          </a:solidFill>
          <a:latin typeface="+mn-lt"/>
          <a:ea typeface="+mn-ea"/>
          <a:cs typeface="+mn-cs"/>
          <a:sym typeface="Candar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idx="4294967295"/>
          </p:nvPr>
        </p:nvSpPr>
        <p:spPr>
          <a:xfrm>
            <a:off x="685800" y="152399"/>
            <a:ext cx="7772400" cy="1143002"/>
          </a:xfrm>
          <a:prstGeom prst="rect">
            <a:avLst/>
          </a:prstGeom>
          <a:effectLst>
            <a:outerShdw blurRad="127000" dist="76200" dir="2700000" rotWithShape="0">
              <a:srgbClr val="000000">
                <a:alpha val="75000"/>
              </a:srgbClr>
            </a:outerShdw>
          </a:effectLst>
        </p:spPr>
        <p:txBody>
          <a:bodyPr lIns="0" tIns="0" rIns="0" bIns="0">
            <a:normAutofit/>
          </a:bodyPr>
          <a:lstStyle/>
          <a:p>
            <a:pPr lvl="0">
              <a:defRPr sz="1800">
                <a:solidFill>
                  <a:srgbClr val="000000"/>
                </a:solidFill>
              </a:defRPr>
            </a:pPr>
            <a:r>
              <a:rPr sz="4400">
                <a:solidFill>
                  <a:srgbClr val="FFFFFF"/>
                </a:solidFill>
              </a:rPr>
              <a:t>Effective </a:t>
            </a:r>
            <a:r>
              <a:rPr sz="4400" smtClean="0">
                <a:solidFill>
                  <a:srgbClr val="FFFFFF"/>
                </a:solidFill>
              </a:rPr>
              <a:t>Cycling</a:t>
            </a:r>
            <a:endParaRPr sz="4400">
              <a:solidFill>
                <a:srgbClr val="FFFFFF"/>
              </a:solidFill>
            </a:endParaRPr>
          </a:p>
        </p:txBody>
      </p:sp>
      <p:pic>
        <p:nvPicPr>
          <p:cNvPr id="81" name="image.png"/>
          <p:cNvPicPr/>
          <p:nvPr/>
        </p:nvPicPr>
        <p:blipFill>
          <a:blip r:embed="rId2">
            <a:extLst/>
          </a:blip>
          <a:stretch>
            <a:fillRect/>
          </a:stretch>
        </p:blipFill>
        <p:spPr>
          <a:xfrm>
            <a:off x="2889250" y="1579562"/>
            <a:ext cx="3292475" cy="4486276"/>
          </a:xfrm>
          <a:prstGeom prst="rect">
            <a:avLst/>
          </a:prstGeom>
          <a:ln w="12700">
            <a:miter lim="400000"/>
          </a:ln>
        </p:spPr>
      </p:pic>
      <p:sp>
        <p:nvSpPr>
          <p:cNvPr id="82" name="Shape 82"/>
          <p:cNvSpPr>
            <a:spLocks noGrp="1"/>
          </p:cNvSpPr>
          <p:nvPr>
            <p:ph type="body" idx="4294967295"/>
          </p:nvPr>
        </p:nvSpPr>
        <p:spPr>
          <a:xfrm>
            <a:off x="1219200" y="5105400"/>
            <a:ext cx="6781800" cy="1752600"/>
          </a:xfrm>
          <a:prstGeom prst="rect">
            <a:avLst/>
          </a:prstGeom>
        </p:spPr>
        <p:txBody>
          <a:bodyPr lIns="0" tIns="0" rIns="0" bIns="0">
            <a:normAutofit/>
          </a:bodyPr>
          <a:lstStyle/>
          <a:p>
            <a:pPr marL="342900" lvl="0" indent="-342900" algn="ctr">
              <a:lnSpc>
                <a:spcPct val="80000"/>
              </a:lnSpc>
              <a:buSzTx/>
              <a:buNone/>
              <a:defRPr sz="1800">
                <a:solidFill>
                  <a:srgbClr val="000000"/>
                </a:solidFill>
              </a:defRPr>
            </a:pPr>
            <a:r>
              <a:rPr sz="2000"/>
              <a:t>  </a:t>
            </a:r>
            <a:r>
              <a:rPr sz="2400"/>
              <a:t>Information for this segment is based in part on the Effective Cycling book written by Mr. John Forester, and the Effective Cycling video – Seidler Productions Inc.</a:t>
            </a:r>
          </a:p>
        </p:txBody>
      </p:sp>
      <p:sp>
        <p:nvSpPr>
          <p:cNvPr id="2" name="TextBox 1"/>
          <p:cNvSpPr txBox="1"/>
          <p:nvPr/>
        </p:nvSpPr>
        <p:spPr>
          <a:xfrm>
            <a:off x="6984643" y="6186429"/>
            <a:ext cx="1848877"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2400" b="1" i="0" strike="noStrike" cap="none" spc="0" normalizeH="0" baseline="0" dirty="0" smtClean="0">
                <a:ln>
                  <a:noFill/>
                </a:ln>
                <a:solidFill>
                  <a:srgbClr val="000000"/>
                </a:solidFill>
                <a:effectLst/>
                <a:uFillTx/>
                <a:latin typeface="Candara"/>
                <a:ea typeface="Candara"/>
                <a:cs typeface="Candara"/>
                <a:sym typeface="Candara"/>
              </a:rPr>
              <a:t>Pages</a:t>
            </a:r>
            <a:r>
              <a:rPr kumimoji="0" lang="en-US" sz="2400" b="1" i="0" u="sng" strike="noStrike" cap="none" spc="0" normalizeH="0" baseline="0" dirty="0" smtClean="0">
                <a:ln>
                  <a:noFill/>
                </a:ln>
                <a:solidFill>
                  <a:srgbClr val="000000"/>
                </a:solidFill>
                <a:effectLst/>
                <a:uFillTx/>
                <a:latin typeface="Candara"/>
                <a:ea typeface="Candara"/>
                <a:cs typeface="Candara"/>
                <a:sym typeface="Candara"/>
              </a:rPr>
              <a:t> 9-17</a:t>
            </a:r>
            <a:endParaRPr kumimoji="0" lang="en-US" sz="2400" b="1" i="0" u="sng" strike="noStrike" cap="none" spc="0" normalizeH="0" baseline="0" dirty="0">
              <a:ln>
                <a:noFill/>
              </a:ln>
              <a:solidFill>
                <a:srgbClr val="000000"/>
              </a:solidFill>
              <a:effectLst/>
              <a:uFillTx/>
              <a:latin typeface="Candara"/>
              <a:ea typeface="Candara"/>
              <a:cs typeface="Candara"/>
              <a:sym typeface="Candara"/>
            </a:endParaRP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body" idx="4294967295"/>
          </p:nvPr>
        </p:nvSpPr>
        <p:spPr>
          <a:xfrm>
            <a:off x="609600" y="1752600"/>
            <a:ext cx="7924800" cy="4724400"/>
          </a:xfrm>
          <a:prstGeom prst="rect">
            <a:avLst/>
          </a:prstGeom>
        </p:spPr>
        <p:txBody>
          <a:bodyPr lIns="0" tIns="0" rIns="0" bIns="0">
            <a:normAutofit/>
          </a:bodyPr>
          <a:lstStyle/>
          <a:p>
            <a:pPr marL="0" lvl="1" indent="0">
              <a:spcBef>
                <a:spcPts val="800"/>
              </a:spcBef>
              <a:buSzTx/>
              <a:buNone/>
              <a:defRPr sz="1800">
                <a:solidFill>
                  <a:srgbClr val="000000"/>
                </a:solidFill>
              </a:defRPr>
            </a:pPr>
            <a:r>
              <a:rPr sz="3600">
                <a:solidFill>
                  <a:srgbClr val="073E87"/>
                </a:solidFill>
              </a:rPr>
              <a:t>Take the Lane </a:t>
            </a:r>
          </a:p>
          <a:p>
            <a:pPr marL="643889" lvl="2" indent="-320039">
              <a:spcBef>
                <a:spcPts val="600"/>
              </a:spcBef>
              <a:defRPr sz="1800">
                <a:solidFill>
                  <a:srgbClr val="000000"/>
                </a:solidFill>
              </a:defRPr>
            </a:pPr>
            <a:r>
              <a:rPr sz="2800">
                <a:solidFill>
                  <a:srgbClr val="073E87"/>
                </a:solidFill>
              </a:rPr>
              <a:t>A lane change</a:t>
            </a:r>
          </a:p>
          <a:p>
            <a:pPr marL="965200" lvl="3" indent="-355600">
              <a:spcBef>
                <a:spcPts val="600"/>
              </a:spcBef>
              <a:defRPr sz="1800">
                <a:solidFill>
                  <a:srgbClr val="000000"/>
                </a:solidFill>
              </a:defRPr>
            </a:pPr>
            <a:r>
              <a:rPr sz="2800">
                <a:solidFill>
                  <a:srgbClr val="073E87"/>
                </a:solidFill>
              </a:rPr>
              <a:t>Verbal</a:t>
            </a:r>
          </a:p>
          <a:p>
            <a:pPr marL="0" lvl="4" indent="930275">
              <a:spcBef>
                <a:spcPts val="600"/>
              </a:spcBef>
              <a:buSzTx/>
              <a:buNone/>
              <a:defRPr sz="1800">
                <a:solidFill>
                  <a:srgbClr val="000000"/>
                </a:solidFill>
              </a:defRPr>
            </a:pPr>
            <a:r>
              <a:rPr sz="2800">
                <a:solidFill>
                  <a:srgbClr val="073E87"/>
                </a:solidFill>
              </a:rPr>
              <a:t>AND</a:t>
            </a:r>
          </a:p>
          <a:p>
            <a:pPr marL="965200" lvl="3" indent="-355600">
              <a:spcBef>
                <a:spcPts val="600"/>
              </a:spcBef>
              <a:defRPr sz="1800">
                <a:solidFill>
                  <a:srgbClr val="000000"/>
                </a:solidFill>
              </a:defRPr>
            </a:pPr>
            <a:r>
              <a:rPr sz="2800">
                <a:solidFill>
                  <a:srgbClr val="073E87"/>
                </a:solidFill>
              </a:rPr>
              <a:t>Hand signal</a:t>
            </a:r>
          </a:p>
          <a:p>
            <a:pPr marL="930275" lvl="4" indent="0">
              <a:spcBef>
                <a:spcPts val="600"/>
              </a:spcBef>
              <a:defRPr sz="1800">
                <a:solidFill>
                  <a:srgbClr val="000000"/>
                </a:solidFill>
              </a:defRPr>
            </a:pPr>
            <a:r>
              <a:rPr sz="2800">
                <a:solidFill>
                  <a:srgbClr val="073E87"/>
                </a:solidFill>
              </a:rPr>
              <a:t>Why?</a:t>
            </a:r>
          </a:p>
          <a:p>
            <a:pPr marL="643889" lvl="2" indent="-320039">
              <a:spcBef>
                <a:spcPts val="600"/>
              </a:spcBef>
              <a:defRPr sz="1800">
                <a:solidFill>
                  <a:srgbClr val="000000"/>
                </a:solidFill>
              </a:defRPr>
            </a:pPr>
            <a:r>
              <a:rPr sz="2800">
                <a:solidFill>
                  <a:srgbClr val="073E87"/>
                </a:solidFill>
              </a:rPr>
              <a:t>Shoulder check</a:t>
            </a:r>
          </a:p>
          <a:p>
            <a:pPr marL="643889" lvl="2" indent="-320039">
              <a:spcBef>
                <a:spcPts val="600"/>
              </a:spcBef>
              <a:defRPr sz="1800">
                <a:solidFill>
                  <a:srgbClr val="000000"/>
                </a:solidFill>
              </a:defRPr>
            </a:pPr>
            <a:r>
              <a:rPr sz="2800">
                <a:solidFill>
                  <a:srgbClr val="073E87"/>
                </a:solidFill>
              </a:rPr>
              <a:t>Verbalize “clear”</a:t>
            </a:r>
          </a:p>
          <a:p>
            <a:pPr marL="643889" lvl="2" indent="-320039">
              <a:spcBef>
                <a:spcPts val="600"/>
              </a:spcBef>
              <a:defRPr sz="1800">
                <a:solidFill>
                  <a:srgbClr val="000000"/>
                </a:solidFill>
              </a:defRPr>
            </a:pPr>
            <a:r>
              <a:rPr sz="2800">
                <a:solidFill>
                  <a:srgbClr val="073E87"/>
                </a:solidFill>
              </a:rPr>
              <a:t>From back, to front</a:t>
            </a:r>
          </a:p>
        </p:txBody>
      </p:sp>
      <p:sp>
        <p:nvSpPr>
          <p:cNvPr id="132" name="Shape 132"/>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p>
            <a:pPr lvl="0">
              <a:defRPr sz="1800">
                <a:solidFill>
                  <a:srgbClr val="000000"/>
                </a:solidFill>
              </a:defRPr>
            </a:pPr>
            <a:r>
              <a:rPr sz="4400">
                <a:solidFill>
                  <a:srgbClr val="FFFFFF"/>
                </a:solidFill>
              </a:rPr>
              <a:t>Group Riding	</a:t>
            </a:r>
          </a:p>
        </p:txBody>
      </p:sp>
      <p:pic>
        <p:nvPicPr>
          <p:cNvPr id="133" name="image.png"/>
          <p:cNvPicPr/>
          <p:nvPr/>
        </p:nvPicPr>
        <p:blipFill>
          <a:blip r:embed="rId2">
            <a:extLst/>
          </a:blip>
          <a:stretch>
            <a:fillRect/>
          </a:stretch>
        </p:blipFill>
        <p:spPr>
          <a:xfrm>
            <a:off x="4038600" y="2819400"/>
            <a:ext cx="4191000" cy="1752600"/>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131">
                                            <p:bg/>
                                          </p:spTgt>
                                        </p:tgtEl>
                                        <p:attrNameLst>
                                          <p:attrName>style.visibility</p:attrName>
                                        </p:attrNameLst>
                                      </p:cBhvr>
                                      <p:to>
                                        <p:strVal val="visible"/>
                                      </p:to>
                                    </p:set>
                                    <p:animEffect transition="in" filter="fade">
                                      <p:cBhvr>
                                        <p:cTn id="7" dur="500"/>
                                        <p:tgtEl>
                                          <p:spTgt spid="131">
                                            <p:bg/>
                                          </p:spTgt>
                                        </p:tgtEl>
                                      </p:cBhvr>
                                    </p:animEffect>
                                  </p:childTnLst>
                                </p:cTn>
                              </p:par>
                              <p:par>
                                <p:cTn id="8" presetID="10" presetClass="entr" presetSubtype="0" fill="hold" grpId="1">
                                  <p:stCondLst>
                                    <p:cond delay="0"/>
                                  </p:stCondLst>
                                  <p:iterate>
                                    <p:tmAbs val="0"/>
                                  </p:iterate>
                                  <p:childTnLst>
                                    <p:set>
                                      <p:cBhvr>
                                        <p:cTn id="9" fill="hold"/>
                                        <p:tgtEl>
                                          <p:spTgt spid="131">
                                            <p:txEl>
                                              <p:pRg st="0" end="0"/>
                                            </p:txEl>
                                          </p:spTgt>
                                        </p:tgtEl>
                                        <p:attrNameLst>
                                          <p:attrName>style.visibility</p:attrName>
                                        </p:attrNameLst>
                                      </p:cBhvr>
                                      <p:to>
                                        <p:strVal val="visible"/>
                                      </p:to>
                                    </p:set>
                                    <p:animEffect transition="in" filter="fade">
                                      <p:cBhvr>
                                        <p:cTn id="10" dur="500"/>
                                        <p:tgtEl>
                                          <p:spTgt spid="131">
                                            <p:txEl>
                                              <p:pRg st="0" end="0"/>
                                            </p:txEl>
                                          </p:spTgt>
                                        </p:tgtEl>
                                      </p:cBhvr>
                                    </p:animEffect>
                                  </p:childTnLst>
                                </p:cTn>
                              </p:par>
                            </p:childTnLst>
                          </p:cTn>
                        </p:par>
                        <p:par>
                          <p:cTn id="11" fill="hold">
                            <p:stCondLst>
                              <p:cond delay="500"/>
                            </p:stCondLst>
                            <p:childTnLst>
                              <p:par>
                                <p:cTn id="12" presetID="10" presetClass="entr" presetSubtype="0" fill="hold" grpId="1" nodeType="afterEffect">
                                  <p:stCondLst>
                                    <p:cond delay="0"/>
                                  </p:stCondLst>
                                  <p:iterate>
                                    <p:tmAbs val="0"/>
                                  </p:iterate>
                                  <p:childTnLst>
                                    <p:set>
                                      <p:cBhvr>
                                        <p:cTn id="13" fill="hold"/>
                                        <p:tgtEl>
                                          <p:spTgt spid="131">
                                            <p:txEl>
                                              <p:pRg st="1" end="1"/>
                                            </p:txEl>
                                          </p:spTgt>
                                        </p:tgtEl>
                                        <p:attrNameLst>
                                          <p:attrName>style.visibility</p:attrName>
                                        </p:attrNameLst>
                                      </p:cBhvr>
                                      <p:to>
                                        <p:strVal val="visible"/>
                                      </p:to>
                                    </p:set>
                                    <p:animEffect transition="in" filter="fade">
                                      <p:cBhvr>
                                        <p:cTn id="14" dur="500"/>
                                        <p:tgtEl>
                                          <p:spTgt spid="131">
                                            <p:txEl>
                                              <p:pRg st="1" end="1"/>
                                            </p:txEl>
                                          </p:spTgt>
                                        </p:tgtEl>
                                      </p:cBhvr>
                                    </p:animEffect>
                                  </p:childTnLst>
                                </p:cTn>
                              </p:par>
                            </p:childTnLst>
                          </p:cTn>
                        </p:par>
                        <p:par>
                          <p:cTn id="15" fill="hold">
                            <p:stCondLst>
                              <p:cond delay="1000"/>
                            </p:stCondLst>
                            <p:childTnLst>
                              <p:par>
                                <p:cTn id="16" presetID="10" presetClass="entr" presetSubtype="0" fill="hold" grpId="1" nodeType="afterEffect">
                                  <p:stCondLst>
                                    <p:cond delay="0"/>
                                  </p:stCondLst>
                                  <p:iterate>
                                    <p:tmAbs val="0"/>
                                  </p:iterate>
                                  <p:childTnLst>
                                    <p:set>
                                      <p:cBhvr>
                                        <p:cTn id="17" fill="hold"/>
                                        <p:tgtEl>
                                          <p:spTgt spid="131">
                                            <p:txEl>
                                              <p:pRg st="2" end="2"/>
                                            </p:txEl>
                                          </p:spTgt>
                                        </p:tgtEl>
                                        <p:attrNameLst>
                                          <p:attrName>style.visibility</p:attrName>
                                        </p:attrNameLst>
                                      </p:cBhvr>
                                      <p:to>
                                        <p:strVal val="visible"/>
                                      </p:to>
                                    </p:set>
                                    <p:animEffect transition="in" filter="fade">
                                      <p:cBhvr>
                                        <p:cTn id="18" dur="500"/>
                                        <p:tgtEl>
                                          <p:spTgt spid="131">
                                            <p:txEl>
                                              <p:pRg st="2" end="2"/>
                                            </p:txEl>
                                          </p:spTgt>
                                        </p:tgtEl>
                                      </p:cBhvr>
                                    </p:animEffect>
                                  </p:childTnLst>
                                </p:cTn>
                              </p:par>
                            </p:childTnLst>
                          </p:cTn>
                        </p:par>
                        <p:par>
                          <p:cTn id="19" fill="hold">
                            <p:stCondLst>
                              <p:cond delay="1500"/>
                            </p:stCondLst>
                            <p:childTnLst>
                              <p:par>
                                <p:cTn id="20" presetID="10" presetClass="entr" presetSubtype="0" fill="hold" grpId="1" nodeType="afterEffect">
                                  <p:stCondLst>
                                    <p:cond delay="0"/>
                                  </p:stCondLst>
                                  <p:iterate>
                                    <p:tmAbs val="0"/>
                                  </p:iterate>
                                  <p:childTnLst>
                                    <p:set>
                                      <p:cBhvr>
                                        <p:cTn id="21" fill="hold"/>
                                        <p:tgtEl>
                                          <p:spTgt spid="131">
                                            <p:txEl>
                                              <p:pRg st="3" end="3"/>
                                            </p:txEl>
                                          </p:spTgt>
                                        </p:tgtEl>
                                        <p:attrNameLst>
                                          <p:attrName>style.visibility</p:attrName>
                                        </p:attrNameLst>
                                      </p:cBhvr>
                                      <p:to>
                                        <p:strVal val="visible"/>
                                      </p:to>
                                    </p:set>
                                    <p:animEffect transition="in" filter="fade">
                                      <p:cBhvr>
                                        <p:cTn id="22" dur="500"/>
                                        <p:tgtEl>
                                          <p:spTgt spid="131">
                                            <p:txEl>
                                              <p:pRg st="3" end="3"/>
                                            </p:txEl>
                                          </p:spTgt>
                                        </p:tgtEl>
                                      </p:cBhvr>
                                    </p:animEffect>
                                  </p:childTnLst>
                                </p:cTn>
                              </p:par>
                            </p:childTnLst>
                          </p:cTn>
                        </p:par>
                        <p:par>
                          <p:cTn id="23" fill="hold">
                            <p:stCondLst>
                              <p:cond delay="2000"/>
                            </p:stCondLst>
                            <p:childTnLst>
                              <p:par>
                                <p:cTn id="24" presetID="10" presetClass="entr" presetSubtype="0" fill="hold" grpId="1" nodeType="afterEffect">
                                  <p:stCondLst>
                                    <p:cond delay="0"/>
                                  </p:stCondLst>
                                  <p:iterate>
                                    <p:tmAbs val="0"/>
                                  </p:iterate>
                                  <p:childTnLst>
                                    <p:set>
                                      <p:cBhvr>
                                        <p:cTn id="25" fill="hold"/>
                                        <p:tgtEl>
                                          <p:spTgt spid="131">
                                            <p:txEl>
                                              <p:pRg st="4" end="4"/>
                                            </p:txEl>
                                          </p:spTgt>
                                        </p:tgtEl>
                                        <p:attrNameLst>
                                          <p:attrName>style.visibility</p:attrName>
                                        </p:attrNameLst>
                                      </p:cBhvr>
                                      <p:to>
                                        <p:strVal val="visible"/>
                                      </p:to>
                                    </p:set>
                                    <p:animEffect transition="in" filter="fade">
                                      <p:cBhvr>
                                        <p:cTn id="26" dur="500"/>
                                        <p:tgtEl>
                                          <p:spTgt spid="131">
                                            <p:txEl>
                                              <p:pRg st="4" end="4"/>
                                            </p:txEl>
                                          </p:spTgt>
                                        </p:tgtEl>
                                      </p:cBhvr>
                                    </p:animEffect>
                                  </p:childTnLst>
                                </p:cTn>
                              </p:par>
                            </p:childTnLst>
                          </p:cTn>
                        </p:par>
                        <p:par>
                          <p:cTn id="27" fill="hold">
                            <p:stCondLst>
                              <p:cond delay="2500"/>
                            </p:stCondLst>
                            <p:childTnLst>
                              <p:par>
                                <p:cTn id="28" presetID="10" presetClass="entr" presetSubtype="0" fill="hold" grpId="1" nodeType="afterEffect">
                                  <p:stCondLst>
                                    <p:cond delay="0"/>
                                  </p:stCondLst>
                                  <p:iterate>
                                    <p:tmAbs val="0"/>
                                  </p:iterate>
                                  <p:childTnLst>
                                    <p:set>
                                      <p:cBhvr>
                                        <p:cTn id="29" fill="hold"/>
                                        <p:tgtEl>
                                          <p:spTgt spid="131">
                                            <p:txEl>
                                              <p:pRg st="5" end="5"/>
                                            </p:txEl>
                                          </p:spTgt>
                                        </p:tgtEl>
                                        <p:attrNameLst>
                                          <p:attrName>style.visibility</p:attrName>
                                        </p:attrNameLst>
                                      </p:cBhvr>
                                      <p:to>
                                        <p:strVal val="visible"/>
                                      </p:to>
                                    </p:set>
                                    <p:animEffect transition="in" filter="fade">
                                      <p:cBhvr>
                                        <p:cTn id="30" dur="500"/>
                                        <p:tgtEl>
                                          <p:spTgt spid="131">
                                            <p:txEl>
                                              <p:pRg st="5" end="5"/>
                                            </p:txEl>
                                          </p:spTgt>
                                        </p:tgtEl>
                                      </p:cBhvr>
                                    </p:animEffect>
                                  </p:childTnLst>
                                </p:cTn>
                              </p:par>
                            </p:childTnLst>
                          </p:cTn>
                        </p:par>
                        <p:par>
                          <p:cTn id="31" fill="hold">
                            <p:stCondLst>
                              <p:cond delay="3000"/>
                            </p:stCondLst>
                            <p:childTnLst>
                              <p:par>
                                <p:cTn id="32" presetID="10" presetClass="entr" presetSubtype="0" fill="hold" grpId="1" nodeType="afterEffect">
                                  <p:stCondLst>
                                    <p:cond delay="0"/>
                                  </p:stCondLst>
                                  <p:iterate>
                                    <p:tmAbs val="0"/>
                                  </p:iterate>
                                  <p:childTnLst>
                                    <p:set>
                                      <p:cBhvr>
                                        <p:cTn id="33" fill="hold"/>
                                        <p:tgtEl>
                                          <p:spTgt spid="131">
                                            <p:txEl>
                                              <p:pRg st="6" end="6"/>
                                            </p:txEl>
                                          </p:spTgt>
                                        </p:tgtEl>
                                        <p:attrNameLst>
                                          <p:attrName>style.visibility</p:attrName>
                                        </p:attrNameLst>
                                      </p:cBhvr>
                                      <p:to>
                                        <p:strVal val="visible"/>
                                      </p:to>
                                    </p:set>
                                    <p:animEffect transition="in" filter="fade">
                                      <p:cBhvr>
                                        <p:cTn id="34" dur="500"/>
                                        <p:tgtEl>
                                          <p:spTgt spid="131">
                                            <p:txEl>
                                              <p:pRg st="6" end="6"/>
                                            </p:txEl>
                                          </p:spTgt>
                                        </p:tgtEl>
                                      </p:cBhvr>
                                    </p:animEffect>
                                  </p:childTnLst>
                                </p:cTn>
                              </p:par>
                            </p:childTnLst>
                          </p:cTn>
                        </p:par>
                        <p:par>
                          <p:cTn id="35" fill="hold">
                            <p:stCondLst>
                              <p:cond delay="3500"/>
                            </p:stCondLst>
                            <p:childTnLst>
                              <p:par>
                                <p:cTn id="36" presetID="10" presetClass="entr" presetSubtype="0" fill="hold" grpId="1" nodeType="afterEffect">
                                  <p:stCondLst>
                                    <p:cond delay="0"/>
                                  </p:stCondLst>
                                  <p:iterate>
                                    <p:tmAbs val="0"/>
                                  </p:iterate>
                                  <p:childTnLst>
                                    <p:set>
                                      <p:cBhvr>
                                        <p:cTn id="37" fill="hold"/>
                                        <p:tgtEl>
                                          <p:spTgt spid="131">
                                            <p:txEl>
                                              <p:pRg st="7" end="7"/>
                                            </p:txEl>
                                          </p:spTgt>
                                        </p:tgtEl>
                                        <p:attrNameLst>
                                          <p:attrName>style.visibility</p:attrName>
                                        </p:attrNameLst>
                                      </p:cBhvr>
                                      <p:to>
                                        <p:strVal val="visible"/>
                                      </p:to>
                                    </p:set>
                                    <p:animEffect transition="in" filter="fade">
                                      <p:cBhvr>
                                        <p:cTn id="38" dur="500"/>
                                        <p:tgtEl>
                                          <p:spTgt spid="131">
                                            <p:txEl>
                                              <p:pRg st="7" end="7"/>
                                            </p:txEl>
                                          </p:spTgt>
                                        </p:tgtEl>
                                      </p:cBhvr>
                                    </p:animEffect>
                                  </p:childTnLst>
                                </p:cTn>
                              </p:par>
                            </p:childTnLst>
                          </p:cTn>
                        </p:par>
                        <p:par>
                          <p:cTn id="39" fill="hold">
                            <p:stCondLst>
                              <p:cond delay="4000"/>
                            </p:stCondLst>
                            <p:childTnLst>
                              <p:par>
                                <p:cTn id="40" presetID="10" presetClass="entr" presetSubtype="0" fill="hold" grpId="1" nodeType="afterEffect">
                                  <p:stCondLst>
                                    <p:cond delay="0"/>
                                  </p:stCondLst>
                                  <p:iterate>
                                    <p:tmAbs val="0"/>
                                  </p:iterate>
                                  <p:childTnLst>
                                    <p:set>
                                      <p:cBhvr>
                                        <p:cTn id="41" fill="hold"/>
                                        <p:tgtEl>
                                          <p:spTgt spid="131">
                                            <p:txEl>
                                              <p:pRg st="8" end="8"/>
                                            </p:txEl>
                                          </p:spTgt>
                                        </p:tgtEl>
                                        <p:attrNameLst>
                                          <p:attrName>style.visibility</p:attrName>
                                        </p:attrNameLst>
                                      </p:cBhvr>
                                      <p:to>
                                        <p:strVal val="visible"/>
                                      </p:to>
                                    </p:set>
                                    <p:animEffect transition="in" filter="fade">
                                      <p:cBhvr>
                                        <p:cTn id="42" dur="500"/>
                                        <p:tgtEl>
                                          <p:spTgt spid="13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2" nodeType="clickEffect">
                                  <p:stCondLst>
                                    <p:cond delay="0"/>
                                  </p:stCondLst>
                                  <p:iterate>
                                    <p:tmAbs val="0"/>
                                  </p:iterate>
                                  <p:childTnLst>
                                    <p:set>
                                      <p:cBhvr>
                                        <p:cTn id="46" fill="hold"/>
                                        <p:tgtEl>
                                          <p:spTgt spid="133"/>
                                        </p:tgtEl>
                                        <p:attrNameLst>
                                          <p:attrName>style.visibility</p:attrName>
                                        </p:attrNameLst>
                                      </p:cBhvr>
                                      <p:to>
                                        <p:strVal val="visible"/>
                                      </p:to>
                                    </p:set>
                                    <p:animEffect transition="in" filter="fade">
                                      <p:cBhvr>
                                        <p:cTn id="47"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1" build="p" bldLvl="5" animBg="1" advAuto="0"/>
      <p:bldP spid="133"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body" idx="4294967295"/>
          </p:nvPr>
        </p:nvSpPr>
        <p:spPr>
          <a:xfrm>
            <a:off x="609600" y="3048000"/>
            <a:ext cx="7924800" cy="2971800"/>
          </a:xfrm>
          <a:prstGeom prst="rect">
            <a:avLst/>
          </a:prstGeom>
        </p:spPr>
        <p:txBody>
          <a:bodyPr lIns="0" tIns="0" rIns="0" bIns="0">
            <a:normAutofit/>
          </a:bodyPr>
          <a:lstStyle/>
          <a:p>
            <a:pPr marL="0" lvl="1" indent="0">
              <a:spcBef>
                <a:spcPts val="800"/>
              </a:spcBef>
              <a:buSzTx/>
              <a:buNone/>
              <a:defRPr sz="1800">
                <a:solidFill>
                  <a:srgbClr val="000000"/>
                </a:solidFill>
              </a:defRPr>
            </a:pPr>
            <a:r>
              <a:rPr sz="3600">
                <a:solidFill>
                  <a:srgbClr val="073E87"/>
                </a:solidFill>
              </a:rPr>
              <a:t>New Lead </a:t>
            </a:r>
          </a:p>
          <a:p>
            <a:pPr marL="621030" lvl="2" indent="-297180">
              <a:spcBef>
                <a:spcPts val="600"/>
              </a:spcBef>
              <a:defRPr sz="1800">
                <a:solidFill>
                  <a:srgbClr val="000000"/>
                </a:solidFill>
              </a:defRPr>
            </a:pPr>
            <a:r>
              <a:rPr sz="2600">
                <a:solidFill>
                  <a:srgbClr val="073E87"/>
                </a:solidFill>
              </a:rPr>
              <a:t>Why?</a:t>
            </a:r>
          </a:p>
          <a:p>
            <a:pPr marL="643889" lvl="2" indent="-320039">
              <a:spcBef>
                <a:spcPts val="600"/>
              </a:spcBef>
              <a:defRPr sz="1800">
                <a:solidFill>
                  <a:srgbClr val="000000"/>
                </a:solidFill>
              </a:defRPr>
            </a:pPr>
            <a:r>
              <a:rPr sz="2800">
                <a:solidFill>
                  <a:srgbClr val="073E87"/>
                </a:solidFill>
              </a:rPr>
              <a:t>Verbalize</a:t>
            </a:r>
          </a:p>
          <a:p>
            <a:pPr marL="643889" lvl="2" indent="-320039">
              <a:spcBef>
                <a:spcPts val="600"/>
              </a:spcBef>
              <a:defRPr sz="1800">
                <a:solidFill>
                  <a:srgbClr val="000000"/>
                </a:solidFill>
              </a:defRPr>
            </a:pPr>
            <a:r>
              <a:rPr sz="2800">
                <a:solidFill>
                  <a:srgbClr val="073E87"/>
                </a:solidFill>
              </a:rPr>
              <a:t>Shoulder check</a:t>
            </a:r>
          </a:p>
          <a:p>
            <a:pPr marL="643889" lvl="2" indent="-320039">
              <a:spcBef>
                <a:spcPts val="600"/>
              </a:spcBef>
              <a:defRPr sz="1800">
                <a:solidFill>
                  <a:srgbClr val="000000"/>
                </a:solidFill>
              </a:defRPr>
            </a:pPr>
            <a:r>
              <a:rPr sz="2800">
                <a:solidFill>
                  <a:srgbClr val="073E87"/>
                </a:solidFill>
              </a:rPr>
              <a:t>From front, to back</a:t>
            </a:r>
          </a:p>
        </p:txBody>
      </p:sp>
      <p:sp>
        <p:nvSpPr>
          <p:cNvPr id="136" name="Shape 136"/>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p>
            <a:pPr lvl="0">
              <a:defRPr sz="1800">
                <a:solidFill>
                  <a:srgbClr val="000000"/>
                </a:solidFill>
              </a:defRPr>
            </a:pPr>
            <a:r>
              <a:rPr sz="4400">
                <a:solidFill>
                  <a:srgbClr val="FFFFFF"/>
                </a:solidFill>
              </a:rPr>
              <a:t>Group Riding	</a:t>
            </a:r>
          </a:p>
        </p:txBody>
      </p:sp>
      <p:pic>
        <p:nvPicPr>
          <p:cNvPr id="137" name="image.png"/>
          <p:cNvPicPr/>
          <p:nvPr/>
        </p:nvPicPr>
        <p:blipFill>
          <a:blip r:embed="rId2">
            <a:extLst/>
          </a:blip>
          <a:stretch>
            <a:fillRect/>
          </a:stretch>
        </p:blipFill>
        <p:spPr>
          <a:xfrm>
            <a:off x="4191000" y="2568575"/>
            <a:ext cx="4572000" cy="2265363"/>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body" idx="4294967295"/>
          </p:nvPr>
        </p:nvSpPr>
        <p:spPr>
          <a:xfrm>
            <a:off x="533400" y="2082800"/>
            <a:ext cx="8077200" cy="4089400"/>
          </a:xfrm>
          <a:prstGeom prst="rect">
            <a:avLst/>
          </a:prstGeom>
        </p:spPr>
        <p:txBody>
          <a:bodyPr lIns="0" tIns="0" rIns="0" bIns="0">
            <a:normAutofit/>
          </a:bodyPr>
          <a:lstStyle/>
          <a:p>
            <a:pPr marL="0" lvl="0" indent="0">
              <a:spcBef>
                <a:spcPts val="600"/>
              </a:spcBef>
              <a:buSzTx/>
              <a:buNone/>
              <a:defRPr sz="1800">
                <a:solidFill>
                  <a:srgbClr val="000000"/>
                </a:solidFill>
              </a:defRPr>
            </a:pPr>
            <a:r>
              <a:rPr sz="2800" dirty="0">
                <a:solidFill>
                  <a:srgbClr val="073E87"/>
                </a:solidFill>
              </a:rPr>
              <a:t>Other call outs you may here:</a:t>
            </a:r>
          </a:p>
          <a:p>
            <a:pPr marL="0" lvl="0" indent="0">
              <a:spcBef>
                <a:spcPts val="600"/>
              </a:spcBef>
              <a:defRPr sz="1800">
                <a:solidFill>
                  <a:srgbClr val="000000"/>
                </a:solidFill>
              </a:defRPr>
            </a:pPr>
            <a:r>
              <a:rPr lang="en-US" sz="2800" dirty="0" smtClean="0">
                <a:solidFill>
                  <a:srgbClr val="073E87"/>
                </a:solidFill>
              </a:rPr>
              <a:t>Slowing</a:t>
            </a:r>
          </a:p>
          <a:p>
            <a:pPr marL="0" lvl="0" indent="0">
              <a:spcBef>
                <a:spcPts val="600"/>
              </a:spcBef>
              <a:defRPr sz="1800">
                <a:solidFill>
                  <a:srgbClr val="000000"/>
                </a:solidFill>
              </a:defRPr>
            </a:pPr>
            <a:r>
              <a:rPr sz="2800" dirty="0" smtClean="0">
                <a:solidFill>
                  <a:srgbClr val="073E87"/>
                </a:solidFill>
              </a:rPr>
              <a:t>Move</a:t>
            </a:r>
            <a:endParaRPr sz="2800" dirty="0">
              <a:solidFill>
                <a:srgbClr val="073E87"/>
              </a:solidFill>
            </a:endParaRPr>
          </a:p>
          <a:p>
            <a:pPr marL="0" lvl="0" indent="0">
              <a:spcBef>
                <a:spcPts val="600"/>
              </a:spcBef>
              <a:defRPr sz="1800">
                <a:solidFill>
                  <a:srgbClr val="000000"/>
                </a:solidFill>
              </a:defRPr>
            </a:pPr>
            <a:r>
              <a:rPr sz="2800" dirty="0">
                <a:solidFill>
                  <a:srgbClr val="073E87"/>
                </a:solidFill>
              </a:rPr>
              <a:t>Wait</a:t>
            </a:r>
          </a:p>
          <a:p>
            <a:pPr marL="0" lvl="0" indent="0">
              <a:spcBef>
                <a:spcPts val="600"/>
              </a:spcBef>
              <a:defRPr sz="1800">
                <a:solidFill>
                  <a:srgbClr val="000000"/>
                </a:solidFill>
              </a:defRPr>
            </a:pPr>
            <a:r>
              <a:rPr sz="2800" dirty="0">
                <a:solidFill>
                  <a:srgbClr val="073E87"/>
                </a:solidFill>
              </a:rPr>
              <a:t>Clear</a:t>
            </a:r>
          </a:p>
          <a:p>
            <a:pPr marL="0" lvl="0" indent="0">
              <a:spcBef>
                <a:spcPts val="600"/>
              </a:spcBef>
              <a:defRPr sz="1800">
                <a:solidFill>
                  <a:srgbClr val="000000"/>
                </a:solidFill>
              </a:defRPr>
            </a:pPr>
            <a:r>
              <a:rPr sz="2800" dirty="0">
                <a:solidFill>
                  <a:srgbClr val="073E87"/>
                </a:solidFill>
              </a:rPr>
              <a:t>Car back</a:t>
            </a:r>
          </a:p>
          <a:p>
            <a:pPr marL="0" lvl="0" indent="0">
              <a:spcBef>
                <a:spcPts val="600"/>
              </a:spcBef>
              <a:defRPr sz="1800">
                <a:solidFill>
                  <a:srgbClr val="000000"/>
                </a:solidFill>
              </a:defRPr>
            </a:pPr>
            <a:r>
              <a:rPr sz="2800" dirty="0">
                <a:solidFill>
                  <a:srgbClr val="073E87"/>
                </a:solidFill>
              </a:rPr>
              <a:t>Downshift</a:t>
            </a:r>
          </a:p>
          <a:p>
            <a:pPr marL="0" lvl="0" indent="0">
              <a:spcBef>
                <a:spcPts val="600"/>
              </a:spcBef>
              <a:defRPr sz="1800">
                <a:solidFill>
                  <a:srgbClr val="000000"/>
                </a:solidFill>
              </a:defRPr>
            </a:pPr>
            <a:r>
              <a:rPr sz="2800" dirty="0">
                <a:solidFill>
                  <a:srgbClr val="073E87"/>
                </a:solidFill>
              </a:rPr>
              <a:t>Drink</a:t>
            </a:r>
          </a:p>
        </p:txBody>
      </p:sp>
      <p:sp>
        <p:nvSpPr>
          <p:cNvPr id="140" name="Shape 140"/>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p>
            <a:pPr lvl="0">
              <a:defRPr sz="1800">
                <a:solidFill>
                  <a:srgbClr val="000000"/>
                </a:solidFill>
              </a:defRPr>
            </a:pPr>
            <a:r>
              <a:rPr sz="4400">
                <a:solidFill>
                  <a:srgbClr val="FFFFFF"/>
                </a:solidFill>
              </a:rPr>
              <a:t>Group Riding</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139">
                                            <p:txEl>
                                              <p:pRg st="2" end="2"/>
                                            </p:txEl>
                                          </p:spTgt>
                                        </p:tgtEl>
                                        <p:attrNameLst>
                                          <p:attrName>style.visibility</p:attrName>
                                        </p:attrNameLst>
                                      </p:cBhvr>
                                      <p:to>
                                        <p:strVal val="visible"/>
                                      </p:to>
                                    </p:set>
                                    <p:animEffect transition="in" filter="fade">
                                      <p:cBhvr>
                                        <p:cTn id="7" dur="500"/>
                                        <p:tgtEl>
                                          <p:spTgt spid="139">
                                            <p:txEl>
                                              <p:pRg st="2" end="2"/>
                                            </p:txEl>
                                          </p:spTgt>
                                        </p:tgtEl>
                                      </p:cBhvr>
                                    </p:animEffect>
                                  </p:childTnLst>
                                </p:cTn>
                              </p:par>
                            </p:childTnLst>
                          </p:cTn>
                        </p:par>
                        <p:par>
                          <p:cTn id="8" fill="hold">
                            <p:stCondLst>
                              <p:cond delay="500"/>
                            </p:stCondLst>
                            <p:childTnLst>
                              <p:par>
                                <p:cTn id="9" presetID="10" presetClass="entr" presetSubtype="0" fill="hold" grpId="1" nodeType="afterEffect">
                                  <p:stCondLst>
                                    <p:cond delay="0"/>
                                  </p:stCondLst>
                                  <p:iterate>
                                    <p:tmAbs val="0"/>
                                  </p:iterate>
                                  <p:childTnLst>
                                    <p:set>
                                      <p:cBhvr>
                                        <p:cTn id="10" fill="hold"/>
                                        <p:tgtEl>
                                          <p:spTgt spid="139">
                                            <p:txEl>
                                              <p:pRg st="3" end="3"/>
                                            </p:txEl>
                                          </p:spTgt>
                                        </p:tgtEl>
                                        <p:attrNameLst>
                                          <p:attrName>style.visibility</p:attrName>
                                        </p:attrNameLst>
                                      </p:cBhvr>
                                      <p:to>
                                        <p:strVal val="visible"/>
                                      </p:to>
                                    </p:set>
                                    <p:animEffect transition="in" filter="fade">
                                      <p:cBhvr>
                                        <p:cTn id="11" dur="500"/>
                                        <p:tgtEl>
                                          <p:spTgt spid="139">
                                            <p:txEl>
                                              <p:pRg st="3" end="3"/>
                                            </p:txEl>
                                          </p:spTgt>
                                        </p:tgtEl>
                                      </p:cBhvr>
                                    </p:animEffect>
                                  </p:childTnLst>
                                </p:cTn>
                              </p:par>
                            </p:childTnLst>
                          </p:cTn>
                        </p:par>
                        <p:par>
                          <p:cTn id="12" fill="hold">
                            <p:stCondLst>
                              <p:cond delay="1000"/>
                            </p:stCondLst>
                            <p:childTnLst>
                              <p:par>
                                <p:cTn id="13" presetID="10" presetClass="entr" presetSubtype="0" fill="hold" grpId="1" nodeType="afterEffect">
                                  <p:stCondLst>
                                    <p:cond delay="0"/>
                                  </p:stCondLst>
                                  <p:iterate>
                                    <p:tmAbs val="0"/>
                                  </p:iterate>
                                  <p:childTnLst>
                                    <p:set>
                                      <p:cBhvr>
                                        <p:cTn id="14" fill="hold"/>
                                        <p:tgtEl>
                                          <p:spTgt spid="139">
                                            <p:txEl>
                                              <p:pRg st="4" end="4"/>
                                            </p:txEl>
                                          </p:spTgt>
                                        </p:tgtEl>
                                        <p:attrNameLst>
                                          <p:attrName>style.visibility</p:attrName>
                                        </p:attrNameLst>
                                      </p:cBhvr>
                                      <p:to>
                                        <p:strVal val="visible"/>
                                      </p:to>
                                    </p:set>
                                    <p:animEffect transition="in" filter="fade">
                                      <p:cBhvr>
                                        <p:cTn id="15" dur="500"/>
                                        <p:tgtEl>
                                          <p:spTgt spid="139">
                                            <p:txEl>
                                              <p:pRg st="4" end="4"/>
                                            </p:txEl>
                                          </p:spTgt>
                                        </p:tgtEl>
                                      </p:cBhvr>
                                    </p:animEffect>
                                  </p:childTnLst>
                                </p:cTn>
                              </p:par>
                            </p:childTnLst>
                          </p:cTn>
                        </p:par>
                        <p:par>
                          <p:cTn id="16" fill="hold">
                            <p:stCondLst>
                              <p:cond delay="1500"/>
                            </p:stCondLst>
                            <p:childTnLst>
                              <p:par>
                                <p:cTn id="17" presetID="10" presetClass="entr" presetSubtype="0" fill="hold" grpId="1" nodeType="afterEffect">
                                  <p:stCondLst>
                                    <p:cond delay="0"/>
                                  </p:stCondLst>
                                  <p:iterate>
                                    <p:tmAbs val="0"/>
                                  </p:iterate>
                                  <p:childTnLst>
                                    <p:set>
                                      <p:cBhvr>
                                        <p:cTn id="18" fill="hold"/>
                                        <p:tgtEl>
                                          <p:spTgt spid="139">
                                            <p:txEl>
                                              <p:pRg st="5" end="5"/>
                                            </p:txEl>
                                          </p:spTgt>
                                        </p:tgtEl>
                                        <p:attrNameLst>
                                          <p:attrName>style.visibility</p:attrName>
                                        </p:attrNameLst>
                                      </p:cBhvr>
                                      <p:to>
                                        <p:strVal val="visible"/>
                                      </p:to>
                                    </p:set>
                                    <p:animEffect transition="in" filter="fade">
                                      <p:cBhvr>
                                        <p:cTn id="19" dur="500"/>
                                        <p:tgtEl>
                                          <p:spTgt spid="139">
                                            <p:txEl>
                                              <p:pRg st="5" end="5"/>
                                            </p:txEl>
                                          </p:spTgt>
                                        </p:tgtEl>
                                      </p:cBhvr>
                                    </p:animEffect>
                                  </p:childTnLst>
                                </p:cTn>
                              </p:par>
                            </p:childTnLst>
                          </p:cTn>
                        </p:par>
                        <p:par>
                          <p:cTn id="20" fill="hold">
                            <p:stCondLst>
                              <p:cond delay="2000"/>
                            </p:stCondLst>
                            <p:childTnLst>
                              <p:par>
                                <p:cTn id="21" presetID="10" presetClass="entr" presetSubtype="0" fill="hold" grpId="1" nodeType="afterEffect">
                                  <p:stCondLst>
                                    <p:cond delay="0"/>
                                  </p:stCondLst>
                                  <p:iterate>
                                    <p:tmAbs val="0"/>
                                  </p:iterate>
                                  <p:childTnLst>
                                    <p:set>
                                      <p:cBhvr>
                                        <p:cTn id="22" fill="hold"/>
                                        <p:tgtEl>
                                          <p:spTgt spid="139">
                                            <p:txEl>
                                              <p:pRg st="6" end="6"/>
                                            </p:txEl>
                                          </p:spTgt>
                                        </p:tgtEl>
                                        <p:attrNameLst>
                                          <p:attrName>style.visibility</p:attrName>
                                        </p:attrNameLst>
                                      </p:cBhvr>
                                      <p:to>
                                        <p:strVal val="visible"/>
                                      </p:to>
                                    </p:set>
                                    <p:animEffect transition="in" filter="fade">
                                      <p:cBhvr>
                                        <p:cTn id="23" dur="500"/>
                                        <p:tgtEl>
                                          <p:spTgt spid="139">
                                            <p:txEl>
                                              <p:pRg st="6" end="6"/>
                                            </p:txEl>
                                          </p:spTgt>
                                        </p:tgtEl>
                                      </p:cBhvr>
                                    </p:animEffect>
                                  </p:childTnLst>
                                </p:cTn>
                              </p:par>
                            </p:childTnLst>
                          </p:cTn>
                        </p:par>
                        <p:par>
                          <p:cTn id="24" fill="hold">
                            <p:stCondLst>
                              <p:cond delay="2500"/>
                            </p:stCondLst>
                            <p:childTnLst>
                              <p:par>
                                <p:cTn id="25" presetID="10" presetClass="entr" presetSubtype="0" fill="hold" grpId="1" nodeType="afterEffect">
                                  <p:stCondLst>
                                    <p:cond delay="0"/>
                                  </p:stCondLst>
                                  <p:iterate>
                                    <p:tmAbs val="0"/>
                                  </p:iterate>
                                  <p:childTnLst>
                                    <p:set>
                                      <p:cBhvr>
                                        <p:cTn id="26" fill="hold"/>
                                        <p:tgtEl>
                                          <p:spTgt spid="139">
                                            <p:txEl>
                                              <p:pRg st="7" end="7"/>
                                            </p:txEl>
                                          </p:spTgt>
                                        </p:tgtEl>
                                        <p:attrNameLst>
                                          <p:attrName>style.visibility</p:attrName>
                                        </p:attrNameLst>
                                      </p:cBhvr>
                                      <p:to>
                                        <p:strVal val="visible"/>
                                      </p:to>
                                    </p:set>
                                    <p:animEffect transition="in" filter="fade">
                                      <p:cBhvr>
                                        <p:cTn id="27" dur="500"/>
                                        <p:tgtEl>
                                          <p:spTgt spid="1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body" idx="4294967295"/>
          </p:nvPr>
        </p:nvSpPr>
        <p:spPr>
          <a:xfrm>
            <a:off x="533400" y="2082800"/>
            <a:ext cx="8077200" cy="4089400"/>
          </a:xfrm>
          <a:prstGeom prst="rect">
            <a:avLst/>
          </a:prstGeom>
        </p:spPr>
        <p:txBody>
          <a:bodyPr lIns="0" tIns="0" rIns="0" bIns="0">
            <a:normAutofit/>
          </a:bodyPr>
          <a:lstStyle/>
          <a:p>
            <a:pPr marL="273050" lvl="1" indent="30162">
              <a:lnSpc>
                <a:spcPct val="90000"/>
              </a:lnSpc>
              <a:buSzTx/>
              <a:buNone/>
              <a:defRPr sz="1800">
                <a:solidFill>
                  <a:srgbClr val="000000"/>
                </a:solidFill>
              </a:defRPr>
            </a:pPr>
            <a:endParaRPr sz="2600" dirty="0">
              <a:solidFill>
                <a:srgbClr val="073E87"/>
              </a:solidFill>
            </a:endParaRPr>
          </a:p>
          <a:p>
            <a:pPr marL="295804" lvl="0" indent="-295804">
              <a:lnSpc>
                <a:spcPct val="90000"/>
              </a:lnSpc>
              <a:spcBef>
                <a:spcPts val="600"/>
              </a:spcBef>
              <a:defRPr sz="1800">
                <a:solidFill>
                  <a:srgbClr val="000000"/>
                </a:solidFill>
              </a:defRPr>
            </a:pPr>
            <a:r>
              <a:rPr sz="2600" dirty="0">
                <a:solidFill>
                  <a:srgbClr val="073E87"/>
                </a:solidFill>
              </a:rPr>
              <a:t>Braking</a:t>
            </a:r>
          </a:p>
          <a:p>
            <a:pPr marL="625907" lvl="1" indent="-322695">
              <a:lnSpc>
                <a:spcPct val="90000"/>
              </a:lnSpc>
              <a:spcBef>
                <a:spcPts val="600"/>
              </a:spcBef>
              <a:defRPr sz="1800">
                <a:solidFill>
                  <a:srgbClr val="000000"/>
                </a:solidFill>
              </a:defRPr>
            </a:pPr>
            <a:r>
              <a:rPr sz="2600" dirty="0">
                <a:solidFill>
                  <a:srgbClr val="073E87"/>
                </a:solidFill>
              </a:rPr>
              <a:t>Emergency braking</a:t>
            </a:r>
          </a:p>
          <a:p>
            <a:pPr marL="1129664" lvl="2" indent="-548639">
              <a:lnSpc>
                <a:spcPct val="90000"/>
              </a:lnSpc>
              <a:defRPr sz="1800">
                <a:solidFill>
                  <a:srgbClr val="000000"/>
                </a:solidFill>
              </a:defRPr>
            </a:pPr>
            <a:r>
              <a:rPr sz="2400" dirty="0">
                <a:solidFill>
                  <a:srgbClr val="073E87"/>
                </a:solidFill>
              </a:rPr>
              <a:t>Both front and rear brakes</a:t>
            </a:r>
          </a:p>
          <a:p>
            <a:pPr marL="1129664" lvl="2" indent="-548639">
              <a:lnSpc>
                <a:spcPct val="90000"/>
              </a:lnSpc>
              <a:defRPr sz="1800">
                <a:solidFill>
                  <a:srgbClr val="000000"/>
                </a:solidFill>
              </a:defRPr>
            </a:pPr>
            <a:r>
              <a:rPr sz="2400" dirty="0">
                <a:solidFill>
                  <a:srgbClr val="073E87"/>
                </a:solidFill>
              </a:rPr>
              <a:t>Pedals at 3 &amp; 9</a:t>
            </a:r>
          </a:p>
          <a:p>
            <a:pPr marL="1129664" lvl="2" indent="-548639">
              <a:lnSpc>
                <a:spcPct val="90000"/>
              </a:lnSpc>
              <a:defRPr sz="1800">
                <a:solidFill>
                  <a:srgbClr val="000000"/>
                </a:solidFill>
              </a:defRPr>
            </a:pPr>
            <a:r>
              <a:rPr sz="2400" dirty="0">
                <a:solidFill>
                  <a:srgbClr val="073E87"/>
                </a:solidFill>
              </a:rPr>
              <a:t>Weight over rear axel</a:t>
            </a:r>
          </a:p>
          <a:p>
            <a:pPr marL="273050" lvl="1" indent="30162">
              <a:lnSpc>
                <a:spcPct val="90000"/>
              </a:lnSpc>
              <a:buSzTx/>
              <a:buNone/>
              <a:defRPr sz="1800">
                <a:solidFill>
                  <a:srgbClr val="000000"/>
                </a:solidFill>
              </a:defRPr>
            </a:pPr>
            <a:endParaRPr sz="2600" dirty="0">
              <a:solidFill>
                <a:srgbClr val="073E87"/>
              </a:solidFill>
            </a:endParaRPr>
          </a:p>
          <a:p>
            <a:pPr marL="295804" lvl="0" indent="-295804">
              <a:lnSpc>
                <a:spcPct val="90000"/>
              </a:lnSpc>
              <a:spcBef>
                <a:spcPts val="600"/>
              </a:spcBef>
              <a:defRPr sz="1800">
                <a:solidFill>
                  <a:srgbClr val="000000"/>
                </a:solidFill>
              </a:defRPr>
            </a:pPr>
            <a:r>
              <a:rPr sz="2600" dirty="0">
                <a:solidFill>
                  <a:srgbClr val="073E87"/>
                </a:solidFill>
              </a:rPr>
              <a:t>Instant Turns</a:t>
            </a:r>
            <a:endParaRPr sz="2200" dirty="0">
              <a:solidFill>
                <a:srgbClr val="073E87"/>
              </a:solidFill>
            </a:endParaRPr>
          </a:p>
          <a:p>
            <a:pPr lvl="1">
              <a:lnSpc>
                <a:spcPct val="90000"/>
              </a:lnSpc>
              <a:defRPr sz="1800">
                <a:solidFill>
                  <a:srgbClr val="000000"/>
                </a:solidFill>
              </a:defRPr>
            </a:pPr>
            <a:r>
              <a:rPr sz="2400" dirty="0">
                <a:solidFill>
                  <a:srgbClr val="073E87"/>
                </a:solidFill>
              </a:rPr>
              <a:t>A way to avoid an obstacle quickly</a:t>
            </a:r>
          </a:p>
        </p:txBody>
      </p:sp>
      <p:sp>
        <p:nvSpPr>
          <p:cNvPr id="145" name="Shape 145"/>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p>
            <a:pPr lvl="0">
              <a:defRPr sz="1800">
                <a:solidFill>
                  <a:srgbClr val="000000"/>
                </a:solidFill>
              </a:defRPr>
            </a:pPr>
            <a:r>
              <a:rPr sz="4400" dirty="0">
                <a:solidFill>
                  <a:srgbClr val="FFFFFF"/>
                </a:solidFill>
              </a:rPr>
              <a:t>Group Riding</a:t>
            </a:r>
          </a:p>
        </p:txBody>
      </p:sp>
      <p:pic>
        <p:nvPicPr>
          <p:cNvPr id="146" name="image.png"/>
          <p:cNvPicPr/>
          <p:nvPr/>
        </p:nvPicPr>
        <p:blipFill>
          <a:blip r:embed="rId3">
            <a:extLst/>
          </a:blip>
          <a:stretch>
            <a:fillRect/>
          </a:stretch>
        </p:blipFill>
        <p:spPr>
          <a:xfrm>
            <a:off x="5791200" y="2667000"/>
            <a:ext cx="2209800" cy="2001838"/>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2" nodeType="with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dissolve">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iterate>
                                    <p:tmAbs val="0"/>
                                  </p:iterate>
                                  <p:childTnLst>
                                    <p:set>
                                      <p:cBhvr>
                                        <p:cTn id="11" fill="hold"/>
                                        <p:tgtEl>
                                          <p:spTgt spid="144">
                                            <p:txEl>
                                              <p:pRg st="7" end="7"/>
                                            </p:txEl>
                                          </p:spTgt>
                                        </p:tgtEl>
                                        <p:attrNameLst>
                                          <p:attrName>style.visibility</p:attrName>
                                        </p:attrNameLst>
                                      </p:cBhvr>
                                      <p:to>
                                        <p:strVal val="visible"/>
                                      </p:to>
                                    </p:set>
                                    <p:animEffect transition="in" filter="fade">
                                      <p:cBhvr>
                                        <p:cTn id="12" dur="500"/>
                                        <p:tgtEl>
                                          <p:spTgt spid="144">
                                            <p:txEl>
                                              <p:pRg st="7" end="7"/>
                                            </p:txEl>
                                          </p:spTgt>
                                        </p:tgtEl>
                                      </p:cBhvr>
                                    </p:animEffect>
                                  </p:childTnLst>
                                </p:cTn>
                              </p:par>
                              <p:par>
                                <p:cTn id="13" presetID="10" presetClass="entr" presetSubtype="0" fill="hold" grpId="1" nodeType="withEffect">
                                  <p:stCondLst>
                                    <p:cond delay="0"/>
                                  </p:stCondLst>
                                  <p:iterate>
                                    <p:tmAbs val="0"/>
                                  </p:iterate>
                                  <p:childTnLst>
                                    <p:set>
                                      <p:cBhvr>
                                        <p:cTn id="14" fill="hold"/>
                                        <p:tgtEl>
                                          <p:spTgt spid="144">
                                            <p:txEl>
                                              <p:pRg st="8" end="8"/>
                                            </p:txEl>
                                          </p:spTgt>
                                        </p:tgtEl>
                                        <p:attrNameLst>
                                          <p:attrName>style.visibility</p:attrName>
                                        </p:attrNameLst>
                                      </p:cBhvr>
                                      <p:to>
                                        <p:strVal val="visible"/>
                                      </p:to>
                                    </p:set>
                                    <p:animEffect transition="in" filter="fade">
                                      <p:cBhvr>
                                        <p:cTn id="15" dur="500"/>
                                        <p:tgtEl>
                                          <p:spTgt spid="14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1" build="p" animBg="1" advAuto="0"/>
      <p:bldP spid="146"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body" idx="4294967295"/>
          </p:nvPr>
        </p:nvSpPr>
        <p:spPr>
          <a:xfrm>
            <a:off x="457200" y="1828799"/>
            <a:ext cx="8305800" cy="4572002"/>
          </a:xfrm>
          <a:prstGeom prst="rect">
            <a:avLst/>
          </a:prstGeom>
        </p:spPr>
        <p:txBody>
          <a:bodyPr lIns="0" tIns="0" rIns="0" bIns="0">
            <a:normAutofit lnSpcReduction="10000"/>
          </a:bodyPr>
          <a:lstStyle/>
          <a:p>
            <a:pPr marL="318558" lvl="0" indent="-318558">
              <a:spcBef>
                <a:spcPts val="600"/>
              </a:spcBef>
              <a:defRPr sz="1800">
                <a:solidFill>
                  <a:srgbClr val="000000"/>
                </a:solidFill>
              </a:defRPr>
            </a:pPr>
            <a:r>
              <a:rPr sz="2800" dirty="0">
                <a:solidFill>
                  <a:srgbClr val="073E87"/>
                </a:solidFill>
              </a:rPr>
              <a:t>Gravel</a:t>
            </a:r>
          </a:p>
          <a:p>
            <a:pPr marL="0" lvl="1" indent="301625">
              <a:spcBef>
                <a:spcPts val="600"/>
              </a:spcBef>
              <a:buSzTx/>
              <a:buNone/>
              <a:defRPr sz="1800">
                <a:solidFill>
                  <a:srgbClr val="000000"/>
                </a:solidFill>
              </a:defRPr>
            </a:pPr>
            <a:r>
              <a:rPr sz="2800" dirty="0">
                <a:solidFill>
                  <a:srgbClr val="073E87"/>
                </a:solidFill>
              </a:rPr>
              <a:t>	Avoid, do not turn sharply</a:t>
            </a:r>
          </a:p>
          <a:p>
            <a:pPr marL="0" lvl="1" indent="301625">
              <a:buSzTx/>
              <a:buNone/>
              <a:defRPr sz="1800">
                <a:solidFill>
                  <a:srgbClr val="000000"/>
                </a:solidFill>
              </a:defRPr>
            </a:pPr>
            <a:endParaRPr sz="1200" dirty="0">
              <a:solidFill>
                <a:srgbClr val="073E87"/>
              </a:solidFill>
            </a:endParaRPr>
          </a:p>
          <a:p>
            <a:pPr marL="318558" lvl="0" indent="-318558">
              <a:spcBef>
                <a:spcPts val="600"/>
              </a:spcBef>
              <a:defRPr sz="1800">
                <a:solidFill>
                  <a:srgbClr val="000000"/>
                </a:solidFill>
              </a:defRPr>
            </a:pPr>
            <a:r>
              <a:rPr sz="2800" dirty="0">
                <a:solidFill>
                  <a:srgbClr val="073E87"/>
                </a:solidFill>
              </a:rPr>
              <a:t>Drains and grates </a:t>
            </a:r>
            <a:endParaRPr lang="en-US" sz="2800" dirty="0"/>
          </a:p>
          <a:p>
            <a:pPr marL="646593" lvl="1" indent="-318558">
              <a:spcBef>
                <a:spcPts val="600"/>
              </a:spcBef>
              <a:defRPr sz="1800">
                <a:solidFill>
                  <a:srgbClr val="000000"/>
                </a:solidFill>
              </a:defRPr>
            </a:pPr>
            <a:r>
              <a:rPr lang="en-US" sz="2800" dirty="0" smtClean="0">
                <a:solidFill>
                  <a:srgbClr val="073E87"/>
                </a:solidFill>
              </a:rPr>
              <a:t>Smooth and slippery</a:t>
            </a:r>
          </a:p>
          <a:p>
            <a:pPr marL="646593" lvl="1" indent="-318558">
              <a:spcBef>
                <a:spcPts val="600"/>
              </a:spcBef>
              <a:defRPr sz="1800">
                <a:solidFill>
                  <a:srgbClr val="000000"/>
                </a:solidFill>
              </a:defRPr>
            </a:pPr>
            <a:r>
              <a:rPr lang="en-US" sz="2800" dirty="0" smtClean="0">
                <a:solidFill>
                  <a:schemeClr val="accent2">
                    <a:lumMod val="75000"/>
                  </a:schemeClr>
                </a:solidFill>
              </a:rPr>
              <a:t>Grates can cause falls depending on angle with your tire</a:t>
            </a:r>
            <a:endParaRPr sz="2800" dirty="0">
              <a:solidFill>
                <a:schemeClr val="accent2">
                  <a:lumMod val="75000"/>
                </a:schemeClr>
              </a:solidFill>
            </a:endParaRPr>
          </a:p>
          <a:p>
            <a:pPr lvl="0">
              <a:defRPr sz="1800">
                <a:solidFill>
                  <a:srgbClr val="000000"/>
                </a:solidFill>
              </a:defRPr>
            </a:pPr>
            <a:endParaRPr sz="1200" dirty="0">
              <a:solidFill>
                <a:srgbClr val="073E87"/>
              </a:solidFill>
            </a:endParaRPr>
          </a:p>
          <a:p>
            <a:pPr marL="318558" lvl="0" indent="-318558">
              <a:spcBef>
                <a:spcPts val="600"/>
              </a:spcBef>
              <a:defRPr sz="1800">
                <a:solidFill>
                  <a:srgbClr val="000000"/>
                </a:solidFill>
              </a:defRPr>
            </a:pPr>
            <a:r>
              <a:rPr sz="2800" dirty="0">
                <a:solidFill>
                  <a:srgbClr val="073E87"/>
                </a:solidFill>
              </a:rPr>
              <a:t>Road</a:t>
            </a:r>
            <a:r>
              <a:rPr sz="2800" dirty="0">
                <a:solidFill>
                  <a:srgbClr val="073E87"/>
                </a:solidFill>
                <a:latin typeface="Arial"/>
                <a:ea typeface="Arial"/>
                <a:cs typeface="Arial"/>
                <a:sym typeface="Arial"/>
              </a:rPr>
              <a:t>“</a:t>
            </a:r>
            <a:r>
              <a:rPr sz="2800" dirty="0">
                <a:solidFill>
                  <a:srgbClr val="073E87"/>
                </a:solidFill>
              </a:rPr>
              <a:t>turtles</a:t>
            </a:r>
            <a:r>
              <a:rPr sz="2800" dirty="0">
                <a:solidFill>
                  <a:srgbClr val="073E87"/>
                </a:solidFill>
                <a:latin typeface="Arial"/>
                <a:ea typeface="Arial"/>
                <a:cs typeface="Arial"/>
                <a:sym typeface="Arial"/>
              </a:rPr>
              <a:t>”</a:t>
            </a:r>
            <a:r>
              <a:rPr sz="2800" dirty="0">
                <a:solidFill>
                  <a:srgbClr val="073E87"/>
                </a:solidFill>
              </a:rPr>
              <a:t> (lane dividers)</a:t>
            </a:r>
          </a:p>
          <a:p>
            <a:pPr lvl="0">
              <a:defRPr sz="1800">
                <a:solidFill>
                  <a:srgbClr val="000000"/>
                </a:solidFill>
              </a:defRPr>
            </a:pPr>
            <a:endParaRPr sz="1200" dirty="0">
              <a:solidFill>
                <a:srgbClr val="073E87"/>
              </a:solidFill>
            </a:endParaRPr>
          </a:p>
          <a:p>
            <a:pPr marL="318558" lvl="0" indent="-318558">
              <a:spcBef>
                <a:spcPts val="600"/>
              </a:spcBef>
              <a:defRPr sz="1800">
                <a:solidFill>
                  <a:srgbClr val="000000"/>
                </a:solidFill>
              </a:defRPr>
            </a:pPr>
            <a:r>
              <a:rPr sz="2800" dirty="0">
                <a:solidFill>
                  <a:srgbClr val="073E87"/>
                </a:solidFill>
              </a:rPr>
              <a:t>Painted areas</a:t>
            </a:r>
          </a:p>
        </p:txBody>
      </p:sp>
      <p:sp>
        <p:nvSpPr>
          <p:cNvPr id="151" name="Shape 151"/>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p>
            <a:pPr lvl="0">
              <a:defRPr sz="1800">
                <a:solidFill>
                  <a:srgbClr val="000000"/>
                </a:solidFill>
              </a:defRPr>
            </a:pPr>
            <a:r>
              <a:rPr sz="4400" dirty="0">
                <a:solidFill>
                  <a:srgbClr val="FFFFFF"/>
                </a:solidFill>
              </a:rPr>
              <a:t>Road Surface Safety</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iterate>
                                    <p:tmAbs val="0"/>
                                  </p:iterate>
                                  <p:childTnLst>
                                    <p:set>
                                      <p:cBhvr>
                                        <p:cTn id="11" fill="hold"/>
                                        <p:tgtEl>
                                          <p:spTgt spid="150">
                                            <p:bg/>
                                          </p:spTgt>
                                        </p:tgtEl>
                                        <p:attrNameLst>
                                          <p:attrName>style.visibility</p:attrName>
                                        </p:attrNameLst>
                                      </p:cBhvr>
                                      <p:to>
                                        <p:strVal val="visible"/>
                                      </p:to>
                                    </p:set>
                                    <p:animEffect transition="in" filter="fade">
                                      <p:cBhvr>
                                        <p:cTn id="12" dur="500"/>
                                        <p:tgtEl>
                                          <p:spTgt spid="150">
                                            <p:bg/>
                                          </p:spTgt>
                                        </p:tgtEl>
                                      </p:cBhvr>
                                    </p:animEffect>
                                  </p:childTnLst>
                                </p:cTn>
                              </p:par>
                              <p:par>
                                <p:cTn id="13" presetID="10" presetClass="entr" presetSubtype="0" fill="hold" grpId="2">
                                  <p:stCondLst>
                                    <p:cond delay="0"/>
                                  </p:stCondLst>
                                  <p:iterate>
                                    <p:tmAbs val="0"/>
                                  </p:iterate>
                                  <p:childTnLst>
                                    <p:set>
                                      <p:cBhvr>
                                        <p:cTn id="14" fill="hold"/>
                                        <p:tgtEl>
                                          <p:spTgt spid="150">
                                            <p:txEl>
                                              <p:pRg st="0" end="0"/>
                                            </p:txEl>
                                          </p:spTgt>
                                        </p:tgtEl>
                                        <p:attrNameLst>
                                          <p:attrName>style.visibility</p:attrName>
                                        </p:attrNameLst>
                                      </p:cBhvr>
                                      <p:to>
                                        <p:strVal val="visible"/>
                                      </p:to>
                                    </p:set>
                                    <p:animEffect transition="in" filter="fade">
                                      <p:cBhvr>
                                        <p:cTn id="15" dur="500"/>
                                        <p:tgtEl>
                                          <p:spTgt spid="150">
                                            <p:txEl>
                                              <p:pRg st="0" end="0"/>
                                            </p:txEl>
                                          </p:spTgt>
                                        </p:tgtEl>
                                      </p:cBhvr>
                                    </p:animEffect>
                                  </p:childTnLst>
                                </p:cTn>
                              </p:par>
                              <p:par>
                                <p:cTn id="16" presetID="10" presetClass="entr" presetSubtype="0" fill="hold" grpId="2">
                                  <p:stCondLst>
                                    <p:cond delay="0"/>
                                  </p:stCondLst>
                                  <p:iterate>
                                    <p:tmAbs val="0"/>
                                  </p:iterate>
                                  <p:childTnLst>
                                    <p:set>
                                      <p:cBhvr>
                                        <p:cTn id="17" fill="hold"/>
                                        <p:tgtEl>
                                          <p:spTgt spid="150">
                                            <p:txEl>
                                              <p:pRg st="1" end="1"/>
                                            </p:txEl>
                                          </p:spTgt>
                                        </p:tgtEl>
                                        <p:attrNameLst>
                                          <p:attrName>style.visibility</p:attrName>
                                        </p:attrNameLst>
                                      </p:cBhvr>
                                      <p:to>
                                        <p:strVal val="visible"/>
                                      </p:to>
                                    </p:set>
                                    <p:animEffect transition="in" filter="fade">
                                      <p:cBhvr>
                                        <p:cTn id="18" dur="500"/>
                                        <p:tgtEl>
                                          <p:spTgt spid="15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2" nodeType="clickEffect">
                                  <p:stCondLst>
                                    <p:cond delay="0"/>
                                  </p:stCondLst>
                                  <p:iterate>
                                    <p:tmAbs val="0"/>
                                  </p:iterate>
                                  <p:childTnLst>
                                    <p:set>
                                      <p:cBhvr>
                                        <p:cTn id="22" fill="hold"/>
                                        <p:tgtEl>
                                          <p:spTgt spid="150">
                                            <p:txEl>
                                              <p:pRg st="3" end="3"/>
                                            </p:txEl>
                                          </p:spTgt>
                                        </p:tgtEl>
                                        <p:attrNameLst>
                                          <p:attrName>style.visibility</p:attrName>
                                        </p:attrNameLst>
                                      </p:cBhvr>
                                      <p:to>
                                        <p:strVal val="visible"/>
                                      </p:to>
                                    </p:set>
                                    <p:animEffect transition="in" filter="fade">
                                      <p:cBhvr>
                                        <p:cTn id="23" dur="500"/>
                                        <p:tgtEl>
                                          <p:spTgt spid="150">
                                            <p:txEl>
                                              <p:pRg st="3" end="3"/>
                                            </p:txEl>
                                          </p:spTgt>
                                        </p:tgtEl>
                                      </p:cBhvr>
                                    </p:animEffect>
                                  </p:childTnLst>
                                </p:cTn>
                              </p:par>
                              <p:par>
                                <p:cTn id="24" presetID="10" presetClass="entr" presetSubtype="0" fill="hold" grpId="2" nodeType="withEffect">
                                  <p:stCondLst>
                                    <p:cond delay="0"/>
                                  </p:stCondLst>
                                  <p:iterate>
                                    <p:tmAbs val="0"/>
                                  </p:iterate>
                                  <p:childTnLst>
                                    <p:set>
                                      <p:cBhvr>
                                        <p:cTn id="25" fill="hold"/>
                                        <p:tgtEl>
                                          <p:spTgt spid="150">
                                            <p:txEl>
                                              <p:pRg st="4" end="4"/>
                                            </p:txEl>
                                          </p:spTgt>
                                        </p:tgtEl>
                                        <p:attrNameLst>
                                          <p:attrName>style.visibility</p:attrName>
                                        </p:attrNameLst>
                                      </p:cBhvr>
                                      <p:to>
                                        <p:strVal val="visible"/>
                                      </p:to>
                                    </p:set>
                                    <p:animEffect transition="in" filter="fade">
                                      <p:cBhvr>
                                        <p:cTn id="26" dur="500"/>
                                        <p:tgtEl>
                                          <p:spTgt spid="150">
                                            <p:txEl>
                                              <p:pRg st="4" end="4"/>
                                            </p:txEl>
                                          </p:spTgt>
                                        </p:tgtEl>
                                      </p:cBhvr>
                                    </p:animEffect>
                                  </p:childTnLst>
                                </p:cTn>
                              </p:par>
                              <p:par>
                                <p:cTn id="27" presetID="10" presetClass="entr" presetSubtype="0" fill="hold" grpId="2" nodeType="withEffect">
                                  <p:stCondLst>
                                    <p:cond delay="0"/>
                                  </p:stCondLst>
                                  <p:iterate>
                                    <p:tmAbs val="0"/>
                                  </p:iterate>
                                  <p:childTnLst>
                                    <p:set>
                                      <p:cBhvr>
                                        <p:cTn id="28" fill="hold"/>
                                        <p:tgtEl>
                                          <p:spTgt spid="150">
                                            <p:txEl>
                                              <p:pRg st="5" end="5"/>
                                            </p:txEl>
                                          </p:spTgt>
                                        </p:tgtEl>
                                        <p:attrNameLst>
                                          <p:attrName>style.visibility</p:attrName>
                                        </p:attrNameLst>
                                      </p:cBhvr>
                                      <p:to>
                                        <p:strVal val="visible"/>
                                      </p:to>
                                    </p:set>
                                    <p:animEffect transition="in" filter="fade">
                                      <p:cBhvr>
                                        <p:cTn id="29" dur="500"/>
                                        <p:tgtEl>
                                          <p:spTgt spid="150">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2" nodeType="clickEffect">
                                  <p:stCondLst>
                                    <p:cond delay="0"/>
                                  </p:stCondLst>
                                  <p:iterate>
                                    <p:tmAbs val="0"/>
                                  </p:iterate>
                                  <p:childTnLst>
                                    <p:set>
                                      <p:cBhvr>
                                        <p:cTn id="33" fill="hold"/>
                                        <p:tgtEl>
                                          <p:spTgt spid="150">
                                            <p:txEl>
                                              <p:pRg st="7" end="7"/>
                                            </p:txEl>
                                          </p:spTgt>
                                        </p:tgtEl>
                                        <p:attrNameLst>
                                          <p:attrName>style.visibility</p:attrName>
                                        </p:attrNameLst>
                                      </p:cBhvr>
                                      <p:to>
                                        <p:strVal val="visible"/>
                                      </p:to>
                                    </p:set>
                                    <p:animEffect transition="in" filter="fade">
                                      <p:cBhvr>
                                        <p:cTn id="34" dur="500"/>
                                        <p:tgtEl>
                                          <p:spTgt spid="150">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2" nodeType="clickEffect">
                                  <p:stCondLst>
                                    <p:cond delay="0"/>
                                  </p:stCondLst>
                                  <p:iterate>
                                    <p:tmAbs val="0"/>
                                  </p:iterate>
                                  <p:childTnLst>
                                    <p:set>
                                      <p:cBhvr>
                                        <p:cTn id="38" fill="hold"/>
                                        <p:tgtEl>
                                          <p:spTgt spid="150">
                                            <p:txEl>
                                              <p:pRg st="9" end="9"/>
                                            </p:txEl>
                                          </p:spTgt>
                                        </p:tgtEl>
                                        <p:attrNameLst>
                                          <p:attrName>style.visibility</p:attrName>
                                        </p:attrNameLst>
                                      </p:cBhvr>
                                      <p:to>
                                        <p:strVal val="visible"/>
                                      </p:to>
                                    </p:set>
                                    <p:animEffect transition="in" filter="fade">
                                      <p:cBhvr>
                                        <p:cTn id="39" dur="500"/>
                                        <p:tgtEl>
                                          <p:spTgt spid="15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2" build="p" animBg="1" advAuto="0"/>
      <p:bldP spid="151"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body" idx="4294967295"/>
          </p:nvPr>
        </p:nvSpPr>
        <p:spPr>
          <a:xfrm>
            <a:off x="457200" y="1828800"/>
            <a:ext cx="8305800" cy="2133600"/>
          </a:xfrm>
          <a:prstGeom prst="rect">
            <a:avLst/>
          </a:prstGeom>
        </p:spPr>
        <p:txBody>
          <a:bodyPr lIns="0" tIns="0" rIns="0" bIns="0">
            <a:normAutofit/>
          </a:bodyPr>
          <a:lstStyle/>
          <a:p>
            <a:pPr marL="0" lvl="0" indent="0">
              <a:spcBef>
                <a:spcPts val="800"/>
              </a:spcBef>
              <a:buSzTx/>
              <a:buNone/>
              <a:defRPr sz="1800">
                <a:solidFill>
                  <a:srgbClr val="000000"/>
                </a:solidFill>
              </a:defRPr>
            </a:pPr>
            <a:r>
              <a:rPr sz="3600">
                <a:solidFill>
                  <a:srgbClr val="073E87"/>
                </a:solidFill>
              </a:rPr>
              <a:t>Railroad tracks</a:t>
            </a:r>
          </a:p>
          <a:p>
            <a:pPr marL="883515" lvl="1" indent="-581890">
              <a:spcBef>
                <a:spcPts val="600"/>
              </a:spcBef>
              <a:defRPr sz="1800">
                <a:solidFill>
                  <a:srgbClr val="000000"/>
                </a:solidFill>
              </a:defRPr>
            </a:pPr>
            <a:r>
              <a:rPr sz="2800">
                <a:solidFill>
                  <a:srgbClr val="073E87"/>
                </a:solidFill>
              </a:rPr>
              <a:t>Cross at 90 degrees or as close to as possible</a:t>
            </a:r>
          </a:p>
          <a:p>
            <a:pPr marL="883515" lvl="1" indent="-581890">
              <a:spcBef>
                <a:spcPts val="600"/>
              </a:spcBef>
              <a:defRPr sz="1800">
                <a:solidFill>
                  <a:srgbClr val="000000"/>
                </a:solidFill>
              </a:defRPr>
            </a:pPr>
            <a:r>
              <a:rPr sz="2800">
                <a:solidFill>
                  <a:srgbClr val="073E87"/>
                </a:solidFill>
              </a:rPr>
              <a:t>Maintain a signal lane</a:t>
            </a:r>
          </a:p>
          <a:p>
            <a:pPr marL="883515" lvl="1" indent="-581890">
              <a:spcBef>
                <a:spcPts val="600"/>
              </a:spcBef>
              <a:defRPr sz="1800">
                <a:solidFill>
                  <a:srgbClr val="000000"/>
                </a:solidFill>
              </a:defRPr>
            </a:pPr>
            <a:r>
              <a:rPr sz="2800">
                <a:solidFill>
                  <a:srgbClr val="073E87"/>
                </a:solidFill>
              </a:rPr>
              <a:t>Can be done in ones or twos (communication)</a:t>
            </a:r>
          </a:p>
        </p:txBody>
      </p:sp>
      <p:sp>
        <p:nvSpPr>
          <p:cNvPr id="156" name="Shape 156"/>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p>
            <a:pPr lvl="0">
              <a:defRPr sz="1800">
                <a:solidFill>
                  <a:srgbClr val="000000"/>
                </a:solidFill>
              </a:defRPr>
            </a:pPr>
            <a:r>
              <a:rPr sz="4400">
                <a:solidFill>
                  <a:srgbClr val="FFFFFF"/>
                </a:solidFill>
              </a:rPr>
              <a:t>Road Surface Safety</a:t>
            </a:r>
          </a:p>
        </p:txBody>
      </p:sp>
      <p:pic>
        <p:nvPicPr>
          <p:cNvPr id="157" name="image.png"/>
          <p:cNvPicPr/>
          <p:nvPr/>
        </p:nvPicPr>
        <p:blipFill>
          <a:blip r:embed="rId3">
            <a:extLst/>
          </a:blip>
          <a:stretch>
            <a:fillRect/>
          </a:stretch>
        </p:blipFill>
        <p:spPr>
          <a:xfrm>
            <a:off x="838200" y="3962400"/>
            <a:ext cx="3429000" cy="1831975"/>
          </a:xfrm>
          <a:prstGeom prst="rect">
            <a:avLst/>
          </a:prstGeom>
          <a:ln w="12700">
            <a:miter lim="400000"/>
          </a:ln>
        </p:spPr>
      </p:pic>
      <p:pic>
        <p:nvPicPr>
          <p:cNvPr id="158" name="image.jpg"/>
          <p:cNvPicPr/>
          <p:nvPr/>
        </p:nvPicPr>
        <p:blipFill>
          <a:blip r:embed="rId4">
            <a:extLst/>
          </a:blip>
          <a:stretch>
            <a:fillRect/>
          </a:stretch>
        </p:blipFill>
        <p:spPr>
          <a:xfrm>
            <a:off x="4918075" y="3962400"/>
            <a:ext cx="3487738" cy="1828800"/>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155">
                                            <p:bg/>
                                          </p:spTgt>
                                        </p:tgtEl>
                                        <p:attrNameLst>
                                          <p:attrName>style.visibility</p:attrName>
                                        </p:attrNameLst>
                                      </p:cBhvr>
                                      <p:to>
                                        <p:strVal val="visible"/>
                                      </p:to>
                                    </p:set>
                                    <p:animEffect transition="in" filter="fade">
                                      <p:cBhvr>
                                        <p:cTn id="7" dur="500"/>
                                        <p:tgtEl>
                                          <p:spTgt spid="155">
                                            <p:bg/>
                                          </p:spTgt>
                                        </p:tgtEl>
                                      </p:cBhvr>
                                    </p:animEffect>
                                  </p:childTnLst>
                                </p:cTn>
                              </p:par>
                              <p:par>
                                <p:cTn id="8" presetID="10" presetClass="entr" presetSubtype="0" fill="hold" grpId="1">
                                  <p:stCondLst>
                                    <p:cond delay="0"/>
                                  </p:stCondLst>
                                  <p:iterate>
                                    <p:tmAbs val="0"/>
                                  </p:iterate>
                                  <p:childTnLst>
                                    <p:set>
                                      <p:cBhvr>
                                        <p:cTn id="9" fill="hold"/>
                                        <p:tgtEl>
                                          <p:spTgt spid="155">
                                            <p:txEl>
                                              <p:pRg st="0" end="0"/>
                                            </p:txEl>
                                          </p:spTgt>
                                        </p:tgtEl>
                                        <p:attrNameLst>
                                          <p:attrName>style.visibility</p:attrName>
                                        </p:attrNameLst>
                                      </p:cBhvr>
                                      <p:to>
                                        <p:strVal val="visible"/>
                                      </p:to>
                                    </p:set>
                                    <p:animEffect transition="in" filter="fade">
                                      <p:cBhvr>
                                        <p:cTn id="10" dur="500"/>
                                        <p:tgtEl>
                                          <p:spTgt spid="155">
                                            <p:txEl>
                                              <p:pRg st="0" end="0"/>
                                            </p:txEl>
                                          </p:spTgt>
                                        </p:tgtEl>
                                      </p:cBhvr>
                                    </p:animEffect>
                                  </p:childTnLst>
                                </p:cTn>
                              </p:par>
                              <p:par>
                                <p:cTn id="11" presetID="10" presetClass="entr" presetSubtype="0" fill="hold" grpId="1">
                                  <p:stCondLst>
                                    <p:cond delay="0"/>
                                  </p:stCondLst>
                                  <p:iterate>
                                    <p:tmAbs val="0"/>
                                  </p:iterate>
                                  <p:childTnLst>
                                    <p:set>
                                      <p:cBhvr>
                                        <p:cTn id="12" fill="hold"/>
                                        <p:tgtEl>
                                          <p:spTgt spid="155">
                                            <p:txEl>
                                              <p:pRg st="1" end="1"/>
                                            </p:txEl>
                                          </p:spTgt>
                                        </p:tgtEl>
                                        <p:attrNameLst>
                                          <p:attrName>style.visibility</p:attrName>
                                        </p:attrNameLst>
                                      </p:cBhvr>
                                      <p:to>
                                        <p:strVal val="visible"/>
                                      </p:to>
                                    </p:set>
                                    <p:animEffect transition="in" filter="fade">
                                      <p:cBhvr>
                                        <p:cTn id="13" dur="500"/>
                                        <p:tgtEl>
                                          <p:spTgt spid="155">
                                            <p:txEl>
                                              <p:pRg st="1" end="1"/>
                                            </p:txEl>
                                          </p:spTgt>
                                        </p:tgtEl>
                                      </p:cBhvr>
                                    </p:animEffect>
                                  </p:childTnLst>
                                </p:cTn>
                              </p:par>
                              <p:par>
                                <p:cTn id="14" presetID="10" presetClass="entr" presetSubtype="0" fill="hold" grpId="1">
                                  <p:stCondLst>
                                    <p:cond delay="0"/>
                                  </p:stCondLst>
                                  <p:iterate>
                                    <p:tmAbs val="0"/>
                                  </p:iterate>
                                  <p:childTnLst>
                                    <p:set>
                                      <p:cBhvr>
                                        <p:cTn id="15" fill="hold"/>
                                        <p:tgtEl>
                                          <p:spTgt spid="155">
                                            <p:txEl>
                                              <p:pRg st="2" end="2"/>
                                            </p:txEl>
                                          </p:spTgt>
                                        </p:tgtEl>
                                        <p:attrNameLst>
                                          <p:attrName>style.visibility</p:attrName>
                                        </p:attrNameLst>
                                      </p:cBhvr>
                                      <p:to>
                                        <p:strVal val="visible"/>
                                      </p:to>
                                    </p:set>
                                    <p:animEffect transition="in" filter="fade">
                                      <p:cBhvr>
                                        <p:cTn id="16" dur="500"/>
                                        <p:tgtEl>
                                          <p:spTgt spid="155">
                                            <p:txEl>
                                              <p:pRg st="2" end="2"/>
                                            </p:txEl>
                                          </p:spTgt>
                                        </p:tgtEl>
                                      </p:cBhvr>
                                    </p:animEffect>
                                  </p:childTnLst>
                                </p:cTn>
                              </p:par>
                              <p:par>
                                <p:cTn id="17" presetID="10" presetClass="entr" presetSubtype="0" fill="hold" grpId="1">
                                  <p:stCondLst>
                                    <p:cond delay="0"/>
                                  </p:stCondLst>
                                  <p:iterate>
                                    <p:tmAbs val="0"/>
                                  </p:iterate>
                                  <p:childTnLst>
                                    <p:set>
                                      <p:cBhvr>
                                        <p:cTn id="18" fill="hold"/>
                                        <p:tgtEl>
                                          <p:spTgt spid="155">
                                            <p:txEl>
                                              <p:pRg st="3" end="3"/>
                                            </p:txEl>
                                          </p:spTgt>
                                        </p:tgtEl>
                                        <p:attrNameLst>
                                          <p:attrName>style.visibility</p:attrName>
                                        </p:attrNameLst>
                                      </p:cBhvr>
                                      <p:to>
                                        <p:strVal val="visible"/>
                                      </p:to>
                                    </p:set>
                                    <p:animEffect transition="in" filter="fade">
                                      <p:cBhvr>
                                        <p:cTn id="19" dur="500"/>
                                        <p:tgtEl>
                                          <p:spTgt spid="15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2" nodeType="clickEffect">
                                  <p:stCondLst>
                                    <p:cond delay="0"/>
                                  </p:stCondLst>
                                  <p:iterate>
                                    <p:tmAbs val="0"/>
                                  </p:iterate>
                                  <p:childTnLst>
                                    <p:set>
                                      <p:cBhvr>
                                        <p:cTn id="23" fill="hold"/>
                                        <p:tgtEl>
                                          <p:spTgt spid="157"/>
                                        </p:tgtEl>
                                        <p:attrNameLst>
                                          <p:attrName>style.visibility</p:attrName>
                                        </p:attrNameLst>
                                      </p:cBhvr>
                                      <p:to>
                                        <p:strVal val="visible"/>
                                      </p:to>
                                    </p:set>
                                    <p:animEffect transition="in" filter="fade">
                                      <p:cBhvr>
                                        <p:cTn id="24" dur="500"/>
                                        <p:tgtEl>
                                          <p:spTgt spid="157"/>
                                        </p:tgtEl>
                                      </p:cBhvr>
                                    </p:animEffect>
                                  </p:childTnLst>
                                </p:cTn>
                              </p:par>
                            </p:childTnLst>
                          </p:cTn>
                        </p:par>
                        <p:par>
                          <p:cTn id="25" fill="hold">
                            <p:stCondLst>
                              <p:cond delay="500"/>
                            </p:stCondLst>
                            <p:childTnLst>
                              <p:par>
                                <p:cTn id="26" presetID="10" presetClass="entr" presetSubtype="0" fill="hold" grpId="3" nodeType="afterEffect">
                                  <p:stCondLst>
                                    <p:cond delay="0"/>
                                  </p:stCondLst>
                                  <p:iterate>
                                    <p:tmAbs val="0"/>
                                  </p:iterate>
                                  <p:childTnLst>
                                    <p:set>
                                      <p:cBhvr>
                                        <p:cTn id="27" fill="hold"/>
                                        <p:tgtEl>
                                          <p:spTgt spid="158"/>
                                        </p:tgtEl>
                                        <p:attrNameLst>
                                          <p:attrName>style.visibility</p:attrName>
                                        </p:attrNameLst>
                                      </p:cBhvr>
                                      <p:to>
                                        <p:strVal val="visible"/>
                                      </p:to>
                                    </p:set>
                                    <p:animEffect transition="in" filter="fade">
                                      <p:cBhvr>
                                        <p:cTn id="28"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1" build="p" animBg="1" advAuto="0"/>
      <p:bldP spid="157" grpId="2" animBg="1" advAuto="0"/>
      <p:bldP spid="158" grpId="3"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body" idx="4294967295"/>
          </p:nvPr>
        </p:nvSpPr>
        <p:spPr>
          <a:xfrm>
            <a:off x="381000" y="2057400"/>
            <a:ext cx="8305800" cy="3886200"/>
          </a:xfrm>
          <a:prstGeom prst="rect">
            <a:avLst/>
          </a:prstGeom>
        </p:spPr>
        <p:txBody>
          <a:bodyPr lIns="0" tIns="0" rIns="0" bIns="0">
            <a:normAutofit/>
          </a:bodyPr>
          <a:lstStyle/>
          <a:p>
            <a:pPr lvl="0" algn="ctr">
              <a:buSzTx/>
              <a:buNone/>
              <a:defRPr sz="1800">
                <a:solidFill>
                  <a:srgbClr val="000000"/>
                </a:solidFill>
              </a:defRPr>
            </a:pPr>
            <a:endParaRPr sz="2400">
              <a:solidFill>
                <a:srgbClr val="073E87"/>
              </a:solidFill>
            </a:endParaRPr>
          </a:p>
          <a:p>
            <a:pPr lvl="0" algn="ctr">
              <a:buSzTx/>
              <a:buNone/>
              <a:defRPr sz="1800">
                <a:solidFill>
                  <a:srgbClr val="000000"/>
                </a:solidFill>
              </a:defRPr>
            </a:pPr>
            <a:endParaRPr sz="2400">
              <a:solidFill>
                <a:srgbClr val="073E87"/>
              </a:solidFill>
            </a:endParaRPr>
          </a:p>
          <a:p>
            <a:pPr lvl="0" algn="ctr">
              <a:spcBef>
                <a:spcPts val="800"/>
              </a:spcBef>
              <a:buSzTx/>
              <a:buNone/>
              <a:defRPr sz="1800">
                <a:solidFill>
                  <a:srgbClr val="000000"/>
                </a:solidFill>
              </a:defRPr>
            </a:pPr>
            <a:r>
              <a:rPr sz="3600" b="1">
                <a:solidFill>
                  <a:srgbClr val="073E87"/>
                </a:solidFill>
                <a:latin typeface="Arial"/>
                <a:ea typeface="Arial"/>
                <a:cs typeface="Arial"/>
                <a:sym typeface="Arial"/>
              </a:rPr>
              <a:t>“</a:t>
            </a:r>
            <a:r>
              <a:rPr sz="3600" b="1">
                <a:solidFill>
                  <a:srgbClr val="073E87"/>
                </a:solidFill>
              </a:rPr>
              <a:t>Cyclists Fare Best When They Act and Are Treated as Drivers of Vehicles</a:t>
            </a:r>
            <a:r>
              <a:rPr sz="3600" b="1">
                <a:solidFill>
                  <a:srgbClr val="073E87"/>
                </a:solidFill>
                <a:latin typeface="Arial"/>
                <a:ea typeface="Arial"/>
                <a:cs typeface="Arial"/>
                <a:sym typeface="Arial"/>
              </a:rPr>
              <a:t>”</a:t>
            </a:r>
            <a:r>
              <a:rPr sz="3600" b="1">
                <a:solidFill>
                  <a:srgbClr val="073E87"/>
                </a:solidFill>
              </a:rPr>
              <a:t>.</a:t>
            </a:r>
          </a:p>
          <a:p>
            <a:pPr lvl="0" algn="r">
              <a:spcBef>
                <a:spcPts val="300"/>
              </a:spcBef>
              <a:buSzTx/>
              <a:buNone/>
              <a:defRPr sz="1800">
                <a:solidFill>
                  <a:srgbClr val="000000"/>
                </a:solidFill>
              </a:defRPr>
            </a:pPr>
            <a:r>
              <a:rPr sz="1600" i="1">
                <a:solidFill>
                  <a:srgbClr val="073E87"/>
                </a:solidFill>
              </a:rPr>
              <a:t>…John Forester</a:t>
            </a:r>
          </a:p>
        </p:txBody>
      </p:sp>
      <p:sp>
        <p:nvSpPr>
          <p:cNvPr id="163" name="Shape 163"/>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p>
            <a:pPr lvl="0">
              <a:defRPr sz="1800">
                <a:solidFill>
                  <a:srgbClr val="000000"/>
                </a:solidFill>
              </a:defRPr>
            </a:pPr>
            <a:r>
              <a:rPr sz="4400">
                <a:solidFill>
                  <a:srgbClr val="FFFFFF"/>
                </a:solidFill>
              </a:rPr>
              <a:t>Traffic Safety</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163"/>
                                        </p:tgtEl>
                                        <p:attrNameLst>
                                          <p:attrName>style.visibility</p:attrName>
                                        </p:attrNameLst>
                                      </p:cBhvr>
                                      <p:to>
                                        <p:strVal val="visible"/>
                                      </p:to>
                                    </p:set>
                                    <p:animEffect transition="in" filter="fade">
                                      <p:cBhvr>
                                        <p:cTn id="7" dur="500"/>
                                        <p:tgtEl>
                                          <p:spTgt spid="163"/>
                                        </p:tgtEl>
                                      </p:cBhvr>
                                    </p:animEffect>
                                  </p:childTnLst>
                                </p:cTn>
                              </p:par>
                            </p:childTnLst>
                          </p:cTn>
                        </p:par>
                        <p:par>
                          <p:cTn id="8" fill="hold">
                            <p:stCondLst>
                              <p:cond delay="500"/>
                            </p:stCondLst>
                            <p:childTnLst>
                              <p:par>
                                <p:cTn id="9" presetID="10" presetClass="entr" presetSubtype="0" fill="hold" grpId="2" nodeType="afterEffect">
                                  <p:stCondLst>
                                    <p:cond delay="0"/>
                                  </p:stCondLst>
                                  <p:iterate>
                                    <p:tmAbs val="0"/>
                                  </p:iterate>
                                  <p:childTnLst>
                                    <p:set>
                                      <p:cBhvr>
                                        <p:cTn id="10" fill="hold"/>
                                        <p:tgtEl>
                                          <p:spTgt spid="162">
                                            <p:txEl>
                                              <p:pRg st="2" end="2"/>
                                            </p:txEl>
                                          </p:spTgt>
                                        </p:tgtEl>
                                        <p:attrNameLst>
                                          <p:attrName>style.visibility</p:attrName>
                                        </p:attrNameLst>
                                      </p:cBhvr>
                                      <p:to>
                                        <p:strVal val="visible"/>
                                      </p:to>
                                    </p:set>
                                    <p:animEffect transition="in" filter="fade">
                                      <p:cBhvr>
                                        <p:cTn id="11" dur="500"/>
                                        <p:tgtEl>
                                          <p:spTgt spid="162">
                                            <p:txEl>
                                              <p:pRg st="2" end="2"/>
                                            </p:txEl>
                                          </p:spTgt>
                                        </p:tgtEl>
                                      </p:cBhvr>
                                    </p:animEffect>
                                  </p:childTnLst>
                                </p:cTn>
                              </p:par>
                            </p:childTnLst>
                          </p:cTn>
                        </p:par>
                        <p:par>
                          <p:cTn id="12" fill="hold">
                            <p:stCondLst>
                              <p:cond delay="1000"/>
                            </p:stCondLst>
                            <p:childTnLst>
                              <p:par>
                                <p:cTn id="13" presetID="10" presetClass="entr" presetSubtype="0" fill="hold" grpId="2" nodeType="afterEffect">
                                  <p:stCondLst>
                                    <p:cond delay="0"/>
                                  </p:stCondLst>
                                  <p:iterate>
                                    <p:tmAbs val="0"/>
                                  </p:iterate>
                                  <p:childTnLst>
                                    <p:set>
                                      <p:cBhvr>
                                        <p:cTn id="14" fill="hold"/>
                                        <p:tgtEl>
                                          <p:spTgt spid="162">
                                            <p:txEl>
                                              <p:pRg st="3" end="3"/>
                                            </p:txEl>
                                          </p:spTgt>
                                        </p:tgtEl>
                                        <p:attrNameLst>
                                          <p:attrName>style.visibility</p:attrName>
                                        </p:attrNameLst>
                                      </p:cBhvr>
                                      <p:to>
                                        <p:strVal val="visible"/>
                                      </p:to>
                                    </p:set>
                                    <p:animEffect transition="in" filter="fade">
                                      <p:cBhvr>
                                        <p:cTn id="15" dur="500"/>
                                        <p:tgtEl>
                                          <p:spTgt spid="1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2" build="p" animBg="1" advAuto="0"/>
      <p:bldP spid="163"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body" idx="4294967295"/>
          </p:nvPr>
        </p:nvSpPr>
        <p:spPr>
          <a:xfrm>
            <a:off x="457200" y="2209800"/>
            <a:ext cx="8229600" cy="4038600"/>
          </a:xfrm>
          <a:prstGeom prst="rect">
            <a:avLst/>
          </a:prstGeom>
        </p:spPr>
        <p:txBody>
          <a:bodyPr lIns="0" tIns="0" rIns="0" bIns="0">
            <a:normAutofit/>
          </a:bodyPr>
          <a:lstStyle/>
          <a:p>
            <a:pPr marL="609600" lvl="0" indent="-609600" algn="ctr">
              <a:lnSpc>
                <a:spcPct val="80000"/>
              </a:lnSpc>
              <a:buSzTx/>
              <a:buNone/>
              <a:defRPr sz="1800">
                <a:solidFill>
                  <a:srgbClr val="000000"/>
                </a:solidFill>
              </a:defRPr>
            </a:pPr>
            <a:endParaRPr sz="2400">
              <a:solidFill>
                <a:srgbClr val="073E87"/>
              </a:solidFill>
            </a:endParaRPr>
          </a:p>
          <a:p>
            <a:pPr marL="711200" lvl="0" indent="-711200">
              <a:lnSpc>
                <a:spcPct val="80000"/>
              </a:lnSpc>
              <a:spcBef>
                <a:spcPts val="600"/>
              </a:spcBef>
              <a:buFontTx/>
              <a:buAutoNum type="arabicPeriod"/>
              <a:defRPr sz="1800">
                <a:solidFill>
                  <a:srgbClr val="000000"/>
                </a:solidFill>
              </a:defRPr>
            </a:pPr>
            <a:r>
              <a:rPr sz="2800">
                <a:solidFill>
                  <a:srgbClr val="073E87"/>
                </a:solidFill>
              </a:rPr>
              <a:t>Drive on the right side of the road.</a:t>
            </a:r>
            <a:br>
              <a:rPr sz="2800">
                <a:solidFill>
                  <a:srgbClr val="073E87"/>
                </a:solidFill>
              </a:rPr>
            </a:br>
            <a:endParaRPr sz="2800">
              <a:solidFill>
                <a:srgbClr val="073E87"/>
              </a:solidFill>
            </a:endParaRPr>
          </a:p>
          <a:p>
            <a:pPr marL="711200" lvl="0" indent="-711200">
              <a:lnSpc>
                <a:spcPct val="80000"/>
              </a:lnSpc>
              <a:spcBef>
                <a:spcPts val="600"/>
              </a:spcBef>
              <a:buFontTx/>
              <a:buAutoNum type="arabicPeriod"/>
              <a:defRPr sz="1800">
                <a:solidFill>
                  <a:srgbClr val="000000"/>
                </a:solidFill>
              </a:defRPr>
            </a:pPr>
            <a:r>
              <a:rPr sz="2800">
                <a:solidFill>
                  <a:srgbClr val="073E87"/>
                </a:solidFill>
              </a:rPr>
              <a:t>Yield to cross traffic.</a:t>
            </a:r>
            <a:br>
              <a:rPr sz="2800">
                <a:solidFill>
                  <a:srgbClr val="073E87"/>
                </a:solidFill>
              </a:rPr>
            </a:br>
            <a:endParaRPr sz="2800">
              <a:solidFill>
                <a:srgbClr val="073E87"/>
              </a:solidFill>
            </a:endParaRPr>
          </a:p>
          <a:p>
            <a:pPr marL="711200" lvl="0" indent="-711200">
              <a:lnSpc>
                <a:spcPct val="80000"/>
              </a:lnSpc>
              <a:spcBef>
                <a:spcPts val="600"/>
              </a:spcBef>
              <a:buFontTx/>
              <a:buAutoNum type="arabicPeriod"/>
              <a:defRPr sz="1800">
                <a:solidFill>
                  <a:srgbClr val="000000"/>
                </a:solidFill>
              </a:defRPr>
            </a:pPr>
            <a:r>
              <a:rPr sz="2800">
                <a:solidFill>
                  <a:srgbClr val="073E87"/>
                </a:solidFill>
              </a:rPr>
              <a:t>Lane Positioning</a:t>
            </a:r>
            <a:br>
              <a:rPr sz="2800">
                <a:solidFill>
                  <a:srgbClr val="073E87"/>
                </a:solidFill>
              </a:rPr>
            </a:br>
            <a:endParaRPr sz="2800">
              <a:solidFill>
                <a:srgbClr val="073E87"/>
              </a:solidFill>
            </a:endParaRPr>
          </a:p>
          <a:p>
            <a:pPr marL="711200" lvl="0" indent="-711200">
              <a:lnSpc>
                <a:spcPct val="80000"/>
              </a:lnSpc>
              <a:spcBef>
                <a:spcPts val="600"/>
              </a:spcBef>
              <a:buFontTx/>
              <a:buAutoNum type="arabicPeriod"/>
              <a:defRPr sz="1800">
                <a:solidFill>
                  <a:srgbClr val="000000"/>
                </a:solidFill>
              </a:defRPr>
            </a:pPr>
            <a:r>
              <a:rPr sz="2800">
                <a:solidFill>
                  <a:srgbClr val="073E87"/>
                </a:solidFill>
              </a:rPr>
              <a:t>Yield when changing lanes.</a:t>
            </a:r>
            <a:br>
              <a:rPr sz="2800">
                <a:solidFill>
                  <a:srgbClr val="073E87"/>
                </a:solidFill>
              </a:rPr>
            </a:br>
            <a:endParaRPr sz="2800">
              <a:solidFill>
                <a:srgbClr val="073E87"/>
              </a:solidFill>
            </a:endParaRPr>
          </a:p>
          <a:p>
            <a:pPr marL="711200" lvl="0" indent="-711200">
              <a:lnSpc>
                <a:spcPct val="80000"/>
              </a:lnSpc>
              <a:spcBef>
                <a:spcPts val="600"/>
              </a:spcBef>
              <a:buFontTx/>
              <a:buAutoNum type="arabicPeriod"/>
              <a:defRPr sz="1800">
                <a:solidFill>
                  <a:srgbClr val="000000"/>
                </a:solidFill>
              </a:defRPr>
            </a:pPr>
            <a:r>
              <a:rPr sz="2800">
                <a:solidFill>
                  <a:srgbClr val="073E87"/>
                </a:solidFill>
              </a:rPr>
              <a:t>Speed positioning.</a:t>
            </a:r>
          </a:p>
        </p:txBody>
      </p:sp>
      <p:sp>
        <p:nvSpPr>
          <p:cNvPr id="168" name="Shape 168"/>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p>
            <a:pPr lvl="0">
              <a:defRPr sz="1800">
                <a:solidFill>
                  <a:srgbClr val="000000"/>
                </a:solidFill>
              </a:defRPr>
            </a:pPr>
            <a:r>
              <a:rPr sz="4400">
                <a:solidFill>
                  <a:srgbClr val="FFFFFF"/>
                </a:solidFill>
              </a:rPr>
              <a:t>5 Principles of Traffic Safety</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iterate>
                                    <p:tmAbs val="0"/>
                                  </p:iterate>
                                  <p:childTnLst>
                                    <p:set>
                                      <p:cBhvr>
                                        <p:cTn id="11" fill="hold"/>
                                        <p:tgtEl>
                                          <p:spTgt spid="167">
                                            <p:txEl>
                                              <p:pRg st="1" end="1"/>
                                            </p:txEl>
                                          </p:spTgt>
                                        </p:tgtEl>
                                        <p:attrNameLst>
                                          <p:attrName>style.visibility</p:attrName>
                                        </p:attrNameLst>
                                      </p:cBhvr>
                                      <p:to>
                                        <p:strVal val="visible"/>
                                      </p:to>
                                    </p:set>
                                    <p:animEffect transition="in" filter="fade">
                                      <p:cBhvr>
                                        <p:cTn id="12" dur="500"/>
                                        <p:tgtEl>
                                          <p:spTgt spid="167">
                                            <p:txEl>
                                              <p:pRg st="1" end="1"/>
                                            </p:txEl>
                                          </p:spTgt>
                                        </p:tgtEl>
                                      </p:cBhvr>
                                    </p:animEffect>
                                  </p:childTnLst>
                                </p:cTn>
                              </p:par>
                            </p:childTnLst>
                          </p:cTn>
                        </p:par>
                        <p:par>
                          <p:cTn id="13" fill="hold">
                            <p:stCondLst>
                              <p:cond delay="500"/>
                            </p:stCondLst>
                            <p:childTnLst>
                              <p:par>
                                <p:cTn id="14" presetID="10" presetClass="entr" presetSubtype="0" fill="hold" grpId="2" nodeType="afterEffect">
                                  <p:stCondLst>
                                    <p:cond delay="0"/>
                                  </p:stCondLst>
                                  <p:iterate>
                                    <p:tmAbs val="0"/>
                                  </p:iterate>
                                  <p:childTnLst>
                                    <p:set>
                                      <p:cBhvr>
                                        <p:cTn id="15" fill="hold"/>
                                        <p:tgtEl>
                                          <p:spTgt spid="167">
                                            <p:txEl>
                                              <p:pRg st="2" end="2"/>
                                            </p:txEl>
                                          </p:spTgt>
                                        </p:tgtEl>
                                        <p:attrNameLst>
                                          <p:attrName>style.visibility</p:attrName>
                                        </p:attrNameLst>
                                      </p:cBhvr>
                                      <p:to>
                                        <p:strVal val="visible"/>
                                      </p:to>
                                    </p:set>
                                    <p:animEffect transition="in" filter="fade">
                                      <p:cBhvr>
                                        <p:cTn id="16" dur="500"/>
                                        <p:tgtEl>
                                          <p:spTgt spid="16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2" nodeType="clickEffect">
                                  <p:stCondLst>
                                    <p:cond delay="0"/>
                                  </p:stCondLst>
                                  <p:iterate>
                                    <p:tmAbs val="0"/>
                                  </p:iterate>
                                  <p:childTnLst>
                                    <p:set>
                                      <p:cBhvr>
                                        <p:cTn id="20" fill="hold"/>
                                        <p:tgtEl>
                                          <p:spTgt spid="167">
                                            <p:txEl>
                                              <p:pRg st="3" end="3"/>
                                            </p:txEl>
                                          </p:spTgt>
                                        </p:tgtEl>
                                        <p:attrNameLst>
                                          <p:attrName>style.visibility</p:attrName>
                                        </p:attrNameLst>
                                      </p:cBhvr>
                                      <p:to>
                                        <p:strVal val="visible"/>
                                      </p:to>
                                    </p:set>
                                    <p:animEffect transition="in" filter="fade">
                                      <p:cBhvr>
                                        <p:cTn id="21" dur="500"/>
                                        <p:tgtEl>
                                          <p:spTgt spid="167">
                                            <p:txEl>
                                              <p:pRg st="3" end="3"/>
                                            </p:txEl>
                                          </p:spTgt>
                                        </p:tgtEl>
                                      </p:cBhvr>
                                    </p:animEffect>
                                  </p:childTnLst>
                                </p:cTn>
                              </p:par>
                            </p:childTnLst>
                          </p:cTn>
                        </p:par>
                        <p:par>
                          <p:cTn id="22" fill="hold">
                            <p:stCondLst>
                              <p:cond delay="500"/>
                            </p:stCondLst>
                            <p:childTnLst>
                              <p:par>
                                <p:cTn id="23" presetID="10" presetClass="entr" presetSubtype="0" fill="hold" grpId="2" nodeType="afterEffect">
                                  <p:stCondLst>
                                    <p:cond delay="0"/>
                                  </p:stCondLst>
                                  <p:iterate>
                                    <p:tmAbs val="0"/>
                                  </p:iterate>
                                  <p:childTnLst>
                                    <p:set>
                                      <p:cBhvr>
                                        <p:cTn id="24" fill="hold"/>
                                        <p:tgtEl>
                                          <p:spTgt spid="167">
                                            <p:txEl>
                                              <p:pRg st="4" end="4"/>
                                            </p:txEl>
                                          </p:spTgt>
                                        </p:tgtEl>
                                        <p:attrNameLst>
                                          <p:attrName>style.visibility</p:attrName>
                                        </p:attrNameLst>
                                      </p:cBhvr>
                                      <p:to>
                                        <p:strVal val="visible"/>
                                      </p:to>
                                    </p:set>
                                    <p:animEffect transition="in" filter="fade">
                                      <p:cBhvr>
                                        <p:cTn id="25" dur="500"/>
                                        <p:tgtEl>
                                          <p:spTgt spid="167">
                                            <p:txEl>
                                              <p:pRg st="4" end="4"/>
                                            </p:txEl>
                                          </p:spTgt>
                                        </p:tgtEl>
                                      </p:cBhvr>
                                    </p:animEffect>
                                  </p:childTnLst>
                                </p:cTn>
                              </p:par>
                            </p:childTnLst>
                          </p:cTn>
                        </p:par>
                        <p:par>
                          <p:cTn id="26" fill="hold">
                            <p:stCondLst>
                              <p:cond delay="1000"/>
                            </p:stCondLst>
                            <p:childTnLst>
                              <p:par>
                                <p:cTn id="27" presetID="10" presetClass="entr" presetSubtype="0" fill="hold" grpId="2" nodeType="afterEffect">
                                  <p:stCondLst>
                                    <p:cond delay="0"/>
                                  </p:stCondLst>
                                  <p:iterate>
                                    <p:tmAbs val="0"/>
                                  </p:iterate>
                                  <p:childTnLst>
                                    <p:set>
                                      <p:cBhvr>
                                        <p:cTn id="28" fill="hold"/>
                                        <p:tgtEl>
                                          <p:spTgt spid="167">
                                            <p:txEl>
                                              <p:pRg st="5" end="5"/>
                                            </p:txEl>
                                          </p:spTgt>
                                        </p:tgtEl>
                                        <p:attrNameLst>
                                          <p:attrName>style.visibility</p:attrName>
                                        </p:attrNameLst>
                                      </p:cBhvr>
                                      <p:to>
                                        <p:strVal val="visible"/>
                                      </p:to>
                                    </p:set>
                                    <p:animEffect transition="in" filter="fade">
                                      <p:cBhvr>
                                        <p:cTn id="29" dur="500"/>
                                        <p:tgtEl>
                                          <p:spTgt spid="1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2" build="p" animBg="1" advAuto="0"/>
      <p:bldP spid="168"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body" idx="4294967295"/>
          </p:nvPr>
        </p:nvSpPr>
        <p:spPr>
          <a:xfrm>
            <a:off x="871537" y="2674937"/>
            <a:ext cx="7408863" cy="3451226"/>
          </a:xfrm>
          <a:prstGeom prst="rect">
            <a:avLst/>
          </a:prstGeom>
        </p:spPr>
        <p:txBody>
          <a:bodyPr lIns="0" tIns="0" rIns="0" bIns="0">
            <a:normAutofit/>
          </a:bodyPr>
          <a:lstStyle/>
          <a:p>
            <a:pPr marL="609600" lvl="0" indent="-609600">
              <a:defRPr sz="1800">
                <a:solidFill>
                  <a:srgbClr val="000000"/>
                </a:solidFill>
              </a:defRPr>
            </a:pPr>
            <a:endParaRPr sz="2400">
              <a:solidFill>
                <a:srgbClr val="073E87"/>
              </a:solidFill>
            </a:endParaRPr>
          </a:p>
          <a:p>
            <a:pPr marL="609600" lvl="0" indent="-609600">
              <a:spcBef>
                <a:spcPts val="600"/>
              </a:spcBef>
              <a:buSzTx/>
              <a:buNone/>
              <a:defRPr sz="1800">
                <a:solidFill>
                  <a:srgbClr val="000000"/>
                </a:solidFill>
              </a:defRPr>
            </a:pPr>
            <a:r>
              <a:rPr sz="2800">
                <a:solidFill>
                  <a:srgbClr val="073E87"/>
                </a:solidFill>
              </a:rPr>
              <a:t>1.</a:t>
            </a:r>
            <a:r>
              <a:rPr sz="2400">
                <a:solidFill>
                  <a:srgbClr val="073E87"/>
                </a:solidFill>
              </a:rPr>
              <a:t>		</a:t>
            </a:r>
            <a:r>
              <a:rPr sz="2800">
                <a:solidFill>
                  <a:srgbClr val="073E87"/>
                </a:solidFill>
              </a:rPr>
              <a:t>Drive on the right side of the road.</a:t>
            </a:r>
          </a:p>
          <a:p>
            <a:pPr marL="0" lvl="1" indent="457200">
              <a:spcBef>
                <a:spcPts val="600"/>
              </a:spcBef>
              <a:buSzTx/>
              <a:buNone/>
              <a:defRPr sz="1800">
                <a:solidFill>
                  <a:srgbClr val="000000"/>
                </a:solidFill>
              </a:defRPr>
            </a:pPr>
            <a:r>
              <a:rPr sz="2800">
                <a:solidFill>
                  <a:srgbClr val="073E87"/>
                </a:solidFill>
              </a:rPr>
              <a:t>Exceptions?</a:t>
            </a:r>
          </a:p>
          <a:p>
            <a:pPr marL="0" lvl="2" indent="914400">
              <a:spcBef>
                <a:spcPts val="600"/>
              </a:spcBef>
              <a:buSzTx/>
              <a:buNone/>
              <a:defRPr sz="1800">
                <a:solidFill>
                  <a:srgbClr val="000000"/>
                </a:solidFill>
              </a:defRPr>
            </a:pPr>
            <a:r>
              <a:rPr sz="2800">
                <a:solidFill>
                  <a:srgbClr val="073E87"/>
                </a:solidFill>
              </a:rPr>
              <a:t>Country roads</a:t>
            </a:r>
          </a:p>
          <a:p>
            <a:pPr marL="0" lvl="2" indent="914400">
              <a:spcBef>
                <a:spcPts val="600"/>
              </a:spcBef>
              <a:buSzTx/>
              <a:buNone/>
              <a:defRPr sz="1800">
                <a:solidFill>
                  <a:srgbClr val="000000"/>
                </a:solidFill>
              </a:defRPr>
            </a:pPr>
            <a:r>
              <a:rPr sz="2800">
                <a:solidFill>
                  <a:srgbClr val="073E87"/>
                </a:solidFill>
              </a:rPr>
              <a:t>One way roads</a:t>
            </a:r>
          </a:p>
          <a:p>
            <a:pPr marL="609600" lvl="0" indent="-609600">
              <a:buSzTx/>
              <a:buNone/>
              <a:defRPr sz="1800">
                <a:solidFill>
                  <a:srgbClr val="000000"/>
                </a:solidFill>
              </a:defRPr>
            </a:pPr>
            <a:endParaRPr sz="2800">
              <a:solidFill>
                <a:srgbClr val="073E87"/>
              </a:solidFill>
            </a:endParaRPr>
          </a:p>
          <a:p>
            <a:pPr marL="609600" lvl="0" indent="-609600">
              <a:buSzTx/>
              <a:buNone/>
              <a:defRPr sz="1800">
                <a:solidFill>
                  <a:srgbClr val="000000"/>
                </a:solidFill>
              </a:defRPr>
            </a:pPr>
            <a:r>
              <a:rPr sz="2400">
                <a:solidFill>
                  <a:srgbClr val="073E87"/>
                </a:solidFill>
              </a:rPr>
              <a:t>					</a:t>
            </a:r>
          </a:p>
        </p:txBody>
      </p:sp>
      <p:sp>
        <p:nvSpPr>
          <p:cNvPr id="171" name="Shape 171"/>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p>
            <a:pPr lvl="0">
              <a:defRPr sz="1800">
                <a:solidFill>
                  <a:srgbClr val="000000"/>
                </a:solidFill>
              </a:defRPr>
            </a:pPr>
            <a:r>
              <a:rPr sz="4400">
                <a:solidFill>
                  <a:srgbClr val="FFFFFF"/>
                </a:solidFill>
              </a:rPr>
              <a:t>5 Principles of Traffic Safety</a:t>
            </a:r>
          </a:p>
        </p:txBody>
      </p:sp>
    </p:spTree>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4294967295"/>
          </p:nvPr>
        </p:nvSpPr>
        <p:spPr>
          <a:xfrm>
            <a:off x="871537" y="2674937"/>
            <a:ext cx="7408863" cy="3451226"/>
          </a:xfrm>
          <a:prstGeom prst="rect">
            <a:avLst/>
          </a:prstGeom>
        </p:spPr>
        <p:txBody>
          <a:bodyPr lIns="0" tIns="0" rIns="0" bIns="0">
            <a:normAutofit/>
          </a:bodyPr>
          <a:lstStyle/>
          <a:p>
            <a:pPr marL="609600" lvl="0" indent="-609600" algn="ctr">
              <a:defRPr sz="1800">
                <a:solidFill>
                  <a:srgbClr val="000000"/>
                </a:solidFill>
              </a:defRPr>
            </a:pPr>
            <a:endParaRPr sz="3600">
              <a:solidFill>
                <a:srgbClr val="073E87"/>
              </a:solidFill>
            </a:endParaRPr>
          </a:p>
          <a:p>
            <a:pPr marL="609600" lvl="0" indent="-609600">
              <a:spcBef>
                <a:spcPts val="800"/>
              </a:spcBef>
              <a:buSzTx/>
              <a:buNone/>
              <a:defRPr sz="1800">
                <a:solidFill>
                  <a:srgbClr val="000000"/>
                </a:solidFill>
              </a:defRPr>
            </a:pPr>
            <a:r>
              <a:rPr sz="3600">
                <a:solidFill>
                  <a:srgbClr val="073E87"/>
                </a:solidFill>
              </a:rPr>
              <a:t>2.		Yield to cross traffic.</a:t>
            </a:r>
          </a:p>
          <a:p>
            <a:pPr marL="1233054" lvl="1" indent="-775854">
              <a:spcBef>
                <a:spcPts val="700"/>
              </a:spcBef>
              <a:defRPr sz="1800">
                <a:solidFill>
                  <a:srgbClr val="000000"/>
                </a:solidFill>
              </a:defRPr>
            </a:pPr>
            <a:r>
              <a:rPr sz="3200">
                <a:solidFill>
                  <a:srgbClr val="073E87"/>
                </a:solidFill>
              </a:rPr>
              <a:t>Who has right of way</a:t>
            </a:r>
          </a:p>
          <a:p>
            <a:pPr marL="1233054" lvl="1" indent="-775854">
              <a:spcBef>
                <a:spcPts val="700"/>
              </a:spcBef>
              <a:defRPr sz="1800">
                <a:solidFill>
                  <a:srgbClr val="000000"/>
                </a:solidFill>
              </a:defRPr>
            </a:pPr>
            <a:r>
              <a:rPr sz="3200">
                <a:solidFill>
                  <a:srgbClr val="073E87"/>
                </a:solidFill>
              </a:rPr>
              <a:t>Pedestrians</a:t>
            </a:r>
          </a:p>
        </p:txBody>
      </p:sp>
      <p:sp>
        <p:nvSpPr>
          <p:cNvPr id="176" name="Shape 176"/>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p>
            <a:pPr lvl="0">
              <a:defRPr sz="1800">
                <a:solidFill>
                  <a:srgbClr val="000000"/>
                </a:solidFill>
              </a:defRPr>
            </a:pPr>
            <a:r>
              <a:rPr sz="4400">
                <a:solidFill>
                  <a:srgbClr val="FFFFFF"/>
                </a:solidFill>
              </a:rPr>
              <a:t>5 Principles of Traffic Safety</a:t>
            </a: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body" idx="4294967295"/>
          </p:nvPr>
        </p:nvSpPr>
        <p:spPr>
          <a:xfrm>
            <a:off x="457200" y="2362200"/>
            <a:ext cx="8229600" cy="4191000"/>
          </a:xfrm>
          <a:prstGeom prst="rect">
            <a:avLst/>
          </a:prstGeom>
        </p:spPr>
        <p:txBody>
          <a:bodyPr lIns="0" tIns="0" rIns="0" bIns="0">
            <a:normAutofit/>
          </a:bodyPr>
          <a:lstStyle/>
          <a:p>
            <a:pPr marL="711200" lvl="0" indent="-711200">
              <a:spcBef>
                <a:spcPts val="600"/>
              </a:spcBef>
              <a:defRPr sz="1800">
                <a:solidFill>
                  <a:srgbClr val="000000"/>
                </a:solidFill>
              </a:defRPr>
            </a:pPr>
            <a:r>
              <a:rPr sz="2800">
                <a:solidFill>
                  <a:srgbClr val="073E87"/>
                </a:solidFill>
              </a:rPr>
              <a:t>List the five items of safety equipment that are a necessity for a cyclist.</a:t>
            </a:r>
          </a:p>
          <a:p>
            <a:pPr marL="711200" lvl="0" indent="-711200">
              <a:spcBef>
                <a:spcPts val="600"/>
              </a:spcBef>
              <a:defRPr sz="1800">
                <a:solidFill>
                  <a:srgbClr val="000000"/>
                </a:solidFill>
              </a:defRPr>
            </a:pPr>
            <a:r>
              <a:rPr sz="2800">
                <a:solidFill>
                  <a:srgbClr val="073E87"/>
                </a:solidFill>
              </a:rPr>
              <a:t>List and demonstrate the three fundamentals of bicycle handling.</a:t>
            </a:r>
          </a:p>
          <a:p>
            <a:pPr marL="711200" lvl="0" indent="-711200">
              <a:spcBef>
                <a:spcPts val="600"/>
              </a:spcBef>
              <a:defRPr sz="1800">
                <a:solidFill>
                  <a:srgbClr val="000000"/>
                </a:solidFill>
              </a:defRPr>
            </a:pPr>
            <a:r>
              <a:rPr sz="2800">
                <a:solidFill>
                  <a:srgbClr val="073E87"/>
                </a:solidFill>
              </a:rPr>
              <a:t>Discuss road surface safety and the appropriate steps to avoid road hazards.</a:t>
            </a:r>
          </a:p>
          <a:p>
            <a:pPr marL="711200" lvl="0" indent="-711200">
              <a:spcBef>
                <a:spcPts val="600"/>
              </a:spcBef>
              <a:defRPr sz="1800">
                <a:solidFill>
                  <a:srgbClr val="000000"/>
                </a:solidFill>
              </a:defRPr>
            </a:pPr>
            <a:r>
              <a:rPr sz="2800">
                <a:solidFill>
                  <a:srgbClr val="073E87"/>
                </a:solidFill>
              </a:rPr>
              <a:t>Cite the cyclist safety rule </a:t>
            </a:r>
          </a:p>
          <a:p>
            <a:pPr marL="711200" lvl="0" indent="-711200">
              <a:spcBef>
                <a:spcPts val="600"/>
              </a:spcBef>
              <a:defRPr sz="1800">
                <a:solidFill>
                  <a:srgbClr val="000000"/>
                </a:solidFill>
              </a:defRPr>
            </a:pPr>
            <a:r>
              <a:rPr sz="2800">
                <a:solidFill>
                  <a:srgbClr val="073E87"/>
                </a:solidFill>
              </a:rPr>
              <a:t>List the five principles of traffic safety.</a:t>
            </a:r>
          </a:p>
        </p:txBody>
      </p:sp>
      <p:sp>
        <p:nvSpPr>
          <p:cNvPr id="89" name="Shape 89"/>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lvl1pPr>
              <a:defRPr sz="4000"/>
            </a:lvl1pPr>
          </a:lstStyle>
          <a:p>
            <a:pPr lvl="0">
              <a:defRPr sz="1800">
                <a:solidFill>
                  <a:srgbClr val="000000"/>
                </a:solidFill>
              </a:defRPr>
            </a:pPr>
            <a:r>
              <a:rPr sz="4000">
                <a:solidFill>
                  <a:srgbClr val="FFFFFF"/>
                </a:solidFill>
              </a:rPr>
              <a:t>Student Performance Objectives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88">
                                            <p:bg/>
                                          </p:spTgt>
                                        </p:tgtEl>
                                        <p:attrNameLst>
                                          <p:attrName>style.visibility</p:attrName>
                                        </p:attrNameLst>
                                      </p:cBhvr>
                                      <p:to>
                                        <p:strVal val="visible"/>
                                      </p:to>
                                    </p:set>
                                    <p:animEffect transition="in" filter="fade">
                                      <p:cBhvr>
                                        <p:cTn id="7" dur="500"/>
                                        <p:tgtEl>
                                          <p:spTgt spid="88">
                                            <p:bg/>
                                          </p:spTgt>
                                        </p:tgtEl>
                                      </p:cBhvr>
                                    </p:animEffect>
                                  </p:childTnLst>
                                </p:cTn>
                              </p:par>
                              <p:par>
                                <p:cTn id="8" presetID="10" presetClass="entr" presetSubtype="0" fill="hold" grpId="1">
                                  <p:stCondLst>
                                    <p:cond delay="0"/>
                                  </p:stCondLst>
                                  <p:iterate>
                                    <p:tmAbs val="0"/>
                                  </p:iterate>
                                  <p:childTnLst>
                                    <p:set>
                                      <p:cBhvr>
                                        <p:cTn id="9" fill="hold"/>
                                        <p:tgtEl>
                                          <p:spTgt spid="88">
                                            <p:txEl>
                                              <p:pRg st="0" end="0"/>
                                            </p:txEl>
                                          </p:spTgt>
                                        </p:tgtEl>
                                        <p:attrNameLst>
                                          <p:attrName>style.visibility</p:attrName>
                                        </p:attrNameLst>
                                      </p:cBhvr>
                                      <p:to>
                                        <p:strVal val="visible"/>
                                      </p:to>
                                    </p:set>
                                    <p:animEffect transition="in" filter="fade">
                                      <p:cBhvr>
                                        <p:cTn id="10" dur="500"/>
                                        <p:tgtEl>
                                          <p:spTgt spid="8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iterate>
                                    <p:tmAbs val="0"/>
                                  </p:iterate>
                                  <p:childTnLst>
                                    <p:set>
                                      <p:cBhvr>
                                        <p:cTn id="14" fill="hold"/>
                                        <p:tgtEl>
                                          <p:spTgt spid="88">
                                            <p:txEl>
                                              <p:pRg st="1" end="1"/>
                                            </p:txEl>
                                          </p:spTgt>
                                        </p:tgtEl>
                                        <p:attrNameLst>
                                          <p:attrName>style.visibility</p:attrName>
                                        </p:attrNameLst>
                                      </p:cBhvr>
                                      <p:to>
                                        <p:strVal val="visible"/>
                                      </p:to>
                                    </p:set>
                                    <p:animEffect transition="in" filter="fade">
                                      <p:cBhvr>
                                        <p:cTn id="15" dur="500"/>
                                        <p:tgtEl>
                                          <p:spTgt spid="8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iterate>
                                    <p:tmAbs val="0"/>
                                  </p:iterate>
                                  <p:childTnLst>
                                    <p:set>
                                      <p:cBhvr>
                                        <p:cTn id="19" fill="hold"/>
                                        <p:tgtEl>
                                          <p:spTgt spid="88">
                                            <p:txEl>
                                              <p:pRg st="2" end="2"/>
                                            </p:txEl>
                                          </p:spTgt>
                                        </p:tgtEl>
                                        <p:attrNameLst>
                                          <p:attrName>style.visibility</p:attrName>
                                        </p:attrNameLst>
                                      </p:cBhvr>
                                      <p:to>
                                        <p:strVal val="visible"/>
                                      </p:to>
                                    </p:set>
                                    <p:animEffect transition="in" filter="fade">
                                      <p:cBhvr>
                                        <p:cTn id="20" dur="500"/>
                                        <p:tgtEl>
                                          <p:spTgt spid="8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iterate>
                                    <p:tmAbs val="0"/>
                                  </p:iterate>
                                  <p:childTnLst>
                                    <p:set>
                                      <p:cBhvr>
                                        <p:cTn id="24" fill="hold"/>
                                        <p:tgtEl>
                                          <p:spTgt spid="88">
                                            <p:txEl>
                                              <p:pRg st="3" end="3"/>
                                            </p:txEl>
                                          </p:spTgt>
                                        </p:tgtEl>
                                        <p:attrNameLst>
                                          <p:attrName>style.visibility</p:attrName>
                                        </p:attrNameLst>
                                      </p:cBhvr>
                                      <p:to>
                                        <p:strVal val="visible"/>
                                      </p:to>
                                    </p:set>
                                    <p:animEffect transition="in" filter="fade">
                                      <p:cBhvr>
                                        <p:cTn id="25" dur="500"/>
                                        <p:tgtEl>
                                          <p:spTgt spid="8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iterate>
                                    <p:tmAbs val="0"/>
                                  </p:iterate>
                                  <p:childTnLst>
                                    <p:set>
                                      <p:cBhvr>
                                        <p:cTn id="29" fill="hold"/>
                                        <p:tgtEl>
                                          <p:spTgt spid="88">
                                            <p:txEl>
                                              <p:pRg st="4" end="4"/>
                                            </p:txEl>
                                          </p:spTgt>
                                        </p:tgtEl>
                                        <p:attrNameLst>
                                          <p:attrName>style.visibility</p:attrName>
                                        </p:attrNameLst>
                                      </p:cBhvr>
                                      <p:to>
                                        <p:strVal val="visible"/>
                                      </p:to>
                                    </p:set>
                                    <p:animEffect transition="in" filter="fade">
                                      <p:cBhvr>
                                        <p:cTn id="30" dur="500"/>
                                        <p:tgtEl>
                                          <p:spTgt spid="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1" build="p"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body" idx="4294967295"/>
          </p:nvPr>
        </p:nvSpPr>
        <p:spPr>
          <a:xfrm>
            <a:off x="533400" y="1752600"/>
            <a:ext cx="8077200" cy="4267200"/>
          </a:xfrm>
          <a:prstGeom prst="rect">
            <a:avLst/>
          </a:prstGeom>
        </p:spPr>
        <p:txBody>
          <a:bodyPr lIns="0" tIns="0" rIns="0" bIns="0">
            <a:normAutofit/>
          </a:bodyPr>
          <a:lstStyle/>
          <a:p>
            <a:pPr lvl="0">
              <a:spcBef>
                <a:spcPts val="600"/>
              </a:spcBef>
              <a:buSzTx/>
              <a:buNone/>
              <a:defRPr sz="1800">
                <a:solidFill>
                  <a:srgbClr val="000000"/>
                </a:solidFill>
              </a:defRPr>
            </a:pPr>
            <a:r>
              <a:rPr sz="2400">
                <a:solidFill>
                  <a:srgbClr val="073E87"/>
                </a:solidFill>
              </a:rPr>
              <a:t>3.</a:t>
            </a:r>
            <a:r>
              <a:rPr sz="2800">
                <a:solidFill>
                  <a:srgbClr val="073E87"/>
                </a:solidFill>
              </a:rPr>
              <a:t>	 Lane Positioning</a:t>
            </a:r>
          </a:p>
          <a:p>
            <a:pPr marL="650730" lvl="1" indent="-347518">
              <a:spcBef>
                <a:spcPts val="600"/>
              </a:spcBef>
              <a:defRPr sz="1800">
                <a:solidFill>
                  <a:srgbClr val="000000"/>
                </a:solidFill>
              </a:defRPr>
            </a:pPr>
            <a:r>
              <a:rPr sz="2800">
                <a:solidFill>
                  <a:srgbClr val="073E87"/>
                </a:solidFill>
              </a:rPr>
              <a:t>Rule of thirds</a:t>
            </a:r>
          </a:p>
          <a:p>
            <a:pPr marL="650730" lvl="1" indent="-347518">
              <a:spcBef>
                <a:spcPts val="600"/>
              </a:spcBef>
              <a:defRPr sz="1800">
                <a:solidFill>
                  <a:srgbClr val="000000"/>
                </a:solidFill>
              </a:defRPr>
            </a:pPr>
            <a:r>
              <a:rPr sz="2800">
                <a:solidFill>
                  <a:srgbClr val="073E87"/>
                </a:solidFill>
              </a:rPr>
              <a:t>Right turn, right most lane</a:t>
            </a:r>
          </a:p>
          <a:p>
            <a:pPr marL="650730" lvl="1" indent="-347518">
              <a:spcBef>
                <a:spcPts val="600"/>
              </a:spcBef>
              <a:defRPr sz="1800">
                <a:solidFill>
                  <a:srgbClr val="000000"/>
                </a:solidFill>
              </a:defRPr>
            </a:pPr>
            <a:r>
              <a:rPr sz="2800">
                <a:solidFill>
                  <a:srgbClr val="073E87"/>
                </a:solidFill>
              </a:rPr>
              <a:t>Lane choice</a:t>
            </a:r>
          </a:p>
          <a:p>
            <a:pPr marL="650730" lvl="1" indent="-347518">
              <a:spcBef>
                <a:spcPts val="600"/>
              </a:spcBef>
              <a:defRPr sz="1800">
                <a:solidFill>
                  <a:srgbClr val="000000"/>
                </a:solidFill>
              </a:defRPr>
            </a:pPr>
            <a:r>
              <a:rPr sz="2800">
                <a:solidFill>
                  <a:srgbClr val="073E87"/>
                </a:solidFill>
              </a:rPr>
              <a:t>Destination positioning</a:t>
            </a:r>
          </a:p>
          <a:p>
            <a:pPr marL="650730" lvl="1" indent="-347518">
              <a:spcBef>
                <a:spcPts val="600"/>
              </a:spcBef>
              <a:defRPr sz="1800">
                <a:solidFill>
                  <a:srgbClr val="000000"/>
                </a:solidFill>
              </a:defRPr>
            </a:pPr>
            <a:r>
              <a:rPr sz="2800">
                <a:solidFill>
                  <a:srgbClr val="073E87"/>
                </a:solidFill>
              </a:rPr>
              <a:t>Multi destination lanes</a:t>
            </a:r>
          </a:p>
          <a:p>
            <a:pPr marL="650730" lvl="1" indent="-347518">
              <a:spcBef>
                <a:spcPts val="600"/>
              </a:spcBef>
              <a:defRPr sz="1800">
                <a:solidFill>
                  <a:srgbClr val="000000"/>
                </a:solidFill>
              </a:defRPr>
            </a:pPr>
            <a:r>
              <a:rPr sz="2800">
                <a:solidFill>
                  <a:srgbClr val="073E87"/>
                </a:solidFill>
              </a:rPr>
              <a:t>Merging with, and merging traffic</a:t>
            </a:r>
          </a:p>
        </p:txBody>
      </p:sp>
      <p:sp>
        <p:nvSpPr>
          <p:cNvPr id="179" name="Shape 179"/>
          <p:cNvSpPr>
            <a:spLocks noGrp="1"/>
          </p:cNvSpPr>
          <p:nvPr>
            <p:ph type="title" idx="4294967295"/>
          </p:nvPr>
        </p:nvSpPr>
        <p:spPr>
          <a:xfrm>
            <a:off x="457200" y="3635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p>
            <a:pPr lvl="0">
              <a:defRPr sz="1800">
                <a:solidFill>
                  <a:srgbClr val="000000"/>
                </a:solidFill>
              </a:defRPr>
            </a:pPr>
            <a:r>
              <a:rPr sz="4400">
                <a:solidFill>
                  <a:srgbClr val="FFFFFF"/>
                </a:solidFill>
              </a:rPr>
              <a:t>5 Principles of Traffic Safety</a:t>
            </a:r>
          </a:p>
        </p:txBody>
      </p:sp>
    </p:spTree>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body" idx="4294967295"/>
          </p:nvPr>
        </p:nvSpPr>
        <p:spPr>
          <a:xfrm>
            <a:off x="762000" y="2590800"/>
            <a:ext cx="7315200" cy="3886200"/>
          </a:xfrm>
          <a:prstGeom prst="rect">
            <a:avLst/>
          </a:prstGeom>
        </p:spPr>
        <p:txBody>
          <a:bodyPr lIns="0" tIns="0" rIns="0" bIns="0">
            <a:normAutofit/>
          </a:bodyPr>
          <a:lstStyle/>
          <a:p>
            <a:pPr lvl="0">
              <a:spcBef>
                <a:spcPts val="600"/>
              </a:spcBef>
              <a:buSzTx/>
              <a:buNone/>
              <a:defRPr sz="1800">
                <a:solidFill>
                  <a:srgbClr val="000000"/>
                </a:solidFill>
              </a:defRPr>
            </a:pPr>
            <a:r>
              <a:rPr sz="2400">
                <a:solidFill>
                  <a:srgbClr val="073E87"/>
                </a:solidFill>
              </a:rPr>
              <a:t>4.</a:t>
            </a:r>
            <a:r>
              <a:rPr sz="2800">
                <a:solidFill>
                  <a:srgbClr val="073E87"/>
                </a:solidFill>
              </a:rPr>
              <a:t>	 Yield when changing lanes</a:t>
            </a:r>
          </a:p>
          <a:p>
            <a:pPr marL="650730" lvl="1" indent="-347518">
              <a:spcBef>
                <a:spcPts val="600"/>
              </a:spcBef>
              <a:defRPr sz="1800">
                <a:solidFill>
                  <a:srgbClr val="000000"/>
                </a:solidFill>
              </a:defRPr>
            </a:pPr>
            <a:r>
              <a:rPr sz="2800">
                <a:solidFill>
                  <a:srgbClr val="073E87"/>
                </a:solidFill>
              </a:rPr>
              <a:t>Shoulder check</a:t>
            </a:r>
          </a:p>
          <a:p>
            <a:pPr marL="650730" lvl="1" indent="-347518">
              <a:spcBef>
                <a:spcPts val="600"/>
              </a:spcBef>
              <a:defRPr sz="1800">
                <a:solidFill>
                  <a:srgbClr val="000000"/>
                </a:solidFill>
              </a:defRPr>
            </a:pPr>
            <a:r>
              <a:rPr sz="2800">
                <a:solidFill>
                  <a:srgbClr val="073E87"/>
                </a:solidFill>
              </a:rPr>
              <a:t>Signaling</a:t>
            </a:r>
          </a:p>
          <a:p>
            <a:pPr marL="947102" lvl="2" indent="-320039">
              <a:spcBef>
                <a:spcPts val="600"/>
              </a:spcBef>
              <a:defRPr sz="1800">
                <a:solidFill>
                  <a:srgbClr val="000000"/>
                </a:solidFill>
              </a:defRPr>
            </a:pPr>
            <a:r>
              <a:rPr sz="2800">
                <a:solidFill>
                  <a:srgbClr val="073E87"/>
                </a:solidFill>
              </a:rPr>
              <a:t>How, and when</a:t>
            </a:r>
          </a:p>
          <a:p>
            <a:pPr marL="273050" lvl="1" indent="30162">
              <a:spcBef>
                <a:spcPts val="600"/>
              </a:spcBef>
              <a:buSzTx/>
              <a:buNone/>
              <a:defRPr sz="1800">
                <a:solidFill>
                  <a:srgbClr val="000000"/>
                </a:solidFill>
              </a:defRPr>
            </a:pPr>
            <a:r>
              <a:rPr sz="2800">
                <a:solidFill>
                  <a:srgbClr val="073E87"/>
                </a:solidFill>
              </a:rPr>
              <a:t>     </a:t>
            </a:r>
          </a:p>
        </p:txBody>
      </p:sp>
      <p:sp>
        <p:nvSpPr>
          <p:cNvPr id="184" name="Shape 184"/>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p>
            <a:pPr lvl="0">
              <a:defRPr sz="1800">
                <a:solidFill>
                  <a:srgbClr val="000000"/>
                </a:solidFill>
              </a:defRPr>
            </a:pPr>
            <a:r>
              <a:rPr sz="4400">
                <a:solidFill>
                  <a:srgbClr val="FFFFFF"/>
                </a:solidFill>
              </a:rPr>
              <a:t>5 Principles of Traffic Safety</a:t>
            </a:r>
          </a:p>
        </p:txBody>
      </p:sp>
    </p:spTree>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body" idx="4294967295"/>
          </p:nvPr>
        </p:nvSpPr>
        <p:spPr>
          <a:xfrm>
            <a:off x="871537" y="2674937"/>
            <a:ext cx="7408863" cy="3451226"/>
          </a:xfrm>
          <a:prstGeom prst="rect">
            <a:avLst/>
          </a:prstGeom>
        </p:spPr>
        <p:txBody>
          <a:bodyPr lIns="0" tIns="0" rIns="0" bIns="0">
            <a:normAutofit/>
          </a:bodyPr>
          <a:lstStyle/>
          <a:p>
            <a:pPr lvl="0">
              <a:spcBef>
                <a:spcPts val="600"/>
              </a:spcBef>
              <a:buSzTx/>
              <a:buNone/>
              <a:defRPr sz="1800">
                <a:solidFill>
                  <a:srgbClr val="000000"/>
                </a:solidFill>
              </a:defRPr>
            </a:pPr>
            <a:r>
              <a:rPr sz="2400">
                <a:solidFill>
                  <a:srgbClr val="073E87"/>
                </a:solidFill>
              </a:rPr>
              <a:t>5.	</a:t>
            </a:r>
            <a:r>
              <a:rPr sz="2800">
                <a:solidFill>
                  <a:srgbClr val="073E87"/>
                </a:solidFill>
              </a:rPr>
              <a:t> Speed positioning</a:t>
            </a:r>
          </a:p>
          <a:p>
            <a:pPr marL="650730" lvl="1" indent="-347518">
              <a:spcBef>
                <a:spcPts val="600"/>
              </a:spcBef>
              <a:defRPr sz="1800">
                <a:solidFill>
                  <a:srgbClr val="000000"/>
                </a:solidFill>
              </a:defRPr>
            </a:pPr>
            <a:r>
              <a:rPr sz="2800">
                <a:solidFill>
                  <a:srgbClr val="073E87"/>
                </a:solidFill>
              </a:rPr>
              <a:t>Allow for conditions</a:t>
            </a:r>
          </a:p>
          <a:p>
            <a:pPr marL="650730" lvl="1" indent="-347518">
              <a:spcBef>
                <a:spcPts val="600"/>
              </a:spcBef>
              <a:defRPr sz="1800">
                <a:solidFill>
                  <a:srgbClr val="000000"/>
                </a:solidFill>
              </a:defRPr>
            </a:pPr>
            <a:r>
              <a:rPr sz="2800">
                <a:solidFill>
                  <a:srgbClr val="073E87"/>
                </a:solidFill>
              </a:rPr>
              <a:t>If you are as fast as vehicles – Take the lane</a:t>
            </a:r>
          </a:p>
        </p:txBody>
      </p:sp>
      <p:sp>
        <p:nvSpPr>
          <p:cNvPr id="189" name="Shape 189"/>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p>
            <a:pPr lvl="0">
              <a:defRPr sz="1800">
                <a:solidFill>
                  <a:srgbClr val="000000"/>
                </a:solidFill>
              </a:defRPr>
            </a:pPr>
            <a:r>
              <a:rPr sz="4400">
                <a:solidFill>
                  <a:srgbClr val="FFFFFF"/>
                </a:solidFill>
              </a:rPr>
              <a:t>5 Principles of Traffic Safety</a:t>
            </a:r>
          </a:p>
        </p:txBody>
      </p:sp>
    </p:spTree>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body" idx="4294967295"/>
          </p:nvPr>
        </p:nvSpPr>
        <p:spPr>
          <a:xfrm>
            <a:off x="533400" y="1905000"/>
            <a:ext cx="8153400" cy="4221163"/>
          </a:xfrm>
          <a:prstGeom prst="rect">
            <a:avLst/>
          </a:prstGeom>
        </p:spPr>
        <p:txBody>
          <a:bodyPr lIns="0" tIns="0" rIns="0" bIns="0">
            <a:normAutofit/>
          </a:bodyPr>
          <a:lstStyle/>
          <a:p>
            <a:pPr marL="318558" lvl="0" indent="-318558">
              <a:lnSpc>
                <a:spcPct val="90000"/>
              </a:lnSpc>
              <a:spcBef>
                <a:spcPts val="600"/>
              </a:spcBef>
              <a:defRPr sz="1800">
                <a:solidFill>
                  <a:srgbClr val="000000"/>
                </a:solidFill>
              </a:defRPr>
            </a:pPr>
            <a:r>
              <a:rPr sz="2800">
                <a:solidFill>
                  <a:srgbClr val="073E87"/>
                </a:solidFill>
              </a:rPr>
              <a:t>Keep dry</a:t>
            </a:r>
          </a:p>
          <a:p>
            <a:pPr marL="650730" lvl="1" indent="-347518">
              <a:lnSpc>
                <a:spcPct val="90000"/>
              </a:lnSpc>
              <a:spcBef>
                <a:spcPts val="600"/>
              </a:spcBef>
              <a:defRPr sz="1800">
                <a:solidFill>
                  <a:srgbClr val="000000"/>
                </a:solidFill>
              </a:defRPr>
            </a:pPr>
            <a:r>
              <a:rPr sz="2800">
                <a:solidFill>
                  <a:srgbClr val="073E87"/>
                </a:solidFill>
              </a:rPr>
              <a:t>Gortex</a:t>
            </a:r>
          </a:p>
          <a:p>
            <a:pPr marL="318558" lvl="0" indent="-318558">
              <a:lnSpc>
                <a:spcPct val="90000"/>
              </a:lnSpc>
              <a:spcBef>
                <a:spcPts val="600"/>
              </a:spcBef>
              <a:defRPr sz="1800">
                <a:solidFill>
                  <a:srgbClr val="000000"/>
                </a:solidFill>
              </a:defRPr>
            </a:pPr>
            <a:r>
              <a:rPr sz="2800">
                <a:solidFill>
                  <a:srgbClr val="073E87"/>
                </a:solidFill>
              </a:rPr>
              <a:t>Protect against cold</a:t>
            </a:r>
          </a:p>
          <a:p>
            <a:pPr marL="650730" lvl="1" indent="-347518">
              <a:lnSpc>
                <a:spcPct val="90000"/>
              </a:lnSpc>
              <a:spcBef>
                <a:spcPts val="600"/>
              </a:spcBef>
              <a:defRPr sz="1800">
                <a:solidFill>
                  <a:srgbClr val="000000"/>
                </a:solidFill>
              </a:defRPr>
            </a:pPr>
            <a:r>
              <a:rPr sz="2800">
                <a:solidFill>
                  <a:srgbClr val="073E87"/>
                </a:solidFill>
              </a:rPr>
              <a:t>Layer</a:t>
            </a:r>
          </a:p>
          <a:p>
            <a:pPr marL="318558" lvl="0" indent="-318558">
              <a:lnSpc>
                <a:spcPct val="90000"/>
              </a:lnSpc>
              <a:spcBef>
                <a:spcPts val="600"/>
              </a:spcBef>
              <a:defRPr sz="1800">
                <a:solidFill>
                  <a:srgbClr val="000000"/>
                </a:solidFill>
              </a:defRPr>
            </a:pPr>
            <a:r>
              <a:rPr sz="2800">
                <a:solidFill>
                  <a:srgbClr val="073E87"/>
                </a:solidFill>
              </a:rPr>
              <a:t>Be visible</a:t>
            </a:r>
          </a:p>
          <a:p>
            <a:pPr marL="650730" lvl="1" indent="-347518">
              <a:lnSpc>
                <a:spcPct val="90000"/>
              </a:lnSpc>
              <a:spcBef>
                <a:spcPts val="600"/>
              </a:spcBef>
              <a:defRPr sz="1800">
                <a:solidFill>
                  <a:srgbClr val="000000"/>
                </a:solidFill>
              </a:defRPr>
            </a:pPr>
            <a:r>
              <a:rPr sz="2800">
                <a:solidFill>
                  <a:srgbClr val="073E87"/>
                </a:solidFill>
              </a:rPr>
              <a:t>Bright clothing</a:t>
            </a:r>
          </a:p>
          <a:p>
            <a:pPr marL="318558" lvl="0" indent="-318558">
              <a:lnSpc>
                <a:spcPct val="90000"/>
              </a:lnSpc>
              <a:spcBef>
                <a:spcPts val="600"/>
              </a:spcBef>
              <a:defRPr sz="1800">
                <a:solidFill>
                  <a:srgbClr val="000000"/>
                </a:solidFill>
              </a:defRPr>
            </a:pPr>
            <a:r>
              <a:rPr sz="2800">
                <a:solidFill>
                  <a:srgbClr val="073E87"/>
                </a:solidFill>
              </a:rPr>
              <a:t>Avoid – metal, paint, lane markers, lane position </a:t>
            </a:r>
            <a:r>
              <a:rPr sz="2800">
                <a:solidFill>
                  <a:srgbClr val="073E87"/>
                </a:solidFill>
                <a:latin typeface="Arial"/>
                <a:ea typeface="Arial"/>
                <a:cs typeface="Arial"/>
                <a:sym typeface="Arial"/>
              </a:rPr>
              <a:t>‘</a:t>
            </a:r>
            <a:r>
              <a:rPr sz="2800">
                <a:solidFill>
                  <a:srgbClr val="073E87"/>
                </a:solidFill>
              </a:rPr>
              <a:t>B</a:t>
            </a:r>
            <a:r>
              <a:rPr sz="2800">
                <a:solidFill>
                  <a:srgbClr val="073E87"/>
                </a:solidFill>
                <a:latin typeface="Arial"/>
                <a:ea typeface="Arial"/>
                <a:cs typeface="Arial"/>
                <a:sym typeface="Arial"/>
              </a:rPr>
              <a:t>’</a:t>
            </a:r>
            <a:r>
              <a:rPr sz="2800">
                <a:solidFill>
                  <a:srgbClr val="073E87"/>
                </a:solidFill>
              </a:rPr>
              <a:t>, leaves, puddles.</a:t>
            </a:r>
          </a:p>
        </p:txBody>
      </p:sp>
      <p:sp>
        <p:nvSpPr>
          <p:cNvPr id="192" name="Shape 192"/>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p>
            <a:pPr lvl="0">
              <a:defRPr sz="1800">
                <a:solidFill>
                  <a:srgbClr val="000000"/>
                </a:solidFill>
              </a:defRPr>
            </a:pPr>
            <a:r>
              <a:rPr sz="4400">
                <a:solidFill>
                  <a:srgbClr val="FFFFFF"/>
                </a:solidFill>
              </a:rPr>
              <a:t>Riding In The Rain</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192"/>
                                        </p:tgtEl>
                                        <p:attrNameLst>
                                          <p:attrName>style.visibility</p:attrName>
                                        </p:attrNameLst>
                                      </p:cBhvr>
                                      <p:to>
                                        <p:strVal val="visible"/>
                                      </p:to>
                                    </p:set>
                                    <p:animEffect transition="in" filter="fade">
                                      <p:cBhvr>
                                        <p:cTn id="7" dur="50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iterate>
                                    <p:tmAbs val="0"/>
                                  </p:iterate>
                                  <p:childTnLst>
                                    <p:set>
                                      <p:cBhvr>
                                        <p:cTn id="11" fill="hold"/>
                                        <p:tgtEl>
                                          <p:spTgt spid="191">
                                            <p:bg/>
                                          </p:spTgt>
                                        </p:tgtEl>
                                        <p:attrNameLst>
                                          <p:attrName>style.visibility</p:attrName>
                                        </p:attrNameLst>
                                      </p:cBhvr>
                                      <p:to>
                                        <p:strVal val="visible"/>
                                      </p:to>
                                    </p:set>
                                    <p:animEffect transition="in" filter="fade">
                                      <p:cBhvr>
                                        <p:cTn id="12" dur="500"/>
                                        <p:tgtEl>
                                          <p:spTgt spid="191">
                                            <p:bg/>
                                          </p:spTgt>
                                        </p:tgtEl>
                                      </p:cBhvr>
                                    </p:animEffect>
                                  </p:childTnLst>
                                </p:cTn>
                              </p:par>
                              <p:par>
                                <p:cTn id="13" presetID="10" presetClass="entr" presetSubtype="0" fill="hold" grpId="2">
                                  <p:stCondLst>
                                    <p:cond delay="0"/>
                                  </p:stCondLst>
                                  <p:iterate>
                                    <p:tmAbs val="0"/>
                                  </p:iterate>
                                  <p:childTnLst>
                                    <p:set>
                                      <p:cBhvr>
                                        <p:cTn id="14" fill="hold"/>
                                        <p:tgtEl>
                                          <p:spTgt spid="191">
                                            <p:txEl>
                                              <p:pRg st="0" end="0"/>
                                            </p:txEl>
                                          </p:spTgt>
                                        </p:tgtEl>
                                        <p:attrNameLst>
                                          <p:attrName>style.visibility</p:attrName>
                                        </p:attrNameLst>
                                      </p:cBhvr>
                                      <p:to>
                                        <p:strVal val="visible"/>
                                      </p:to>
                                    </p:set>
                                    <p:animEffect transition="in" filter="fade">
                                      <p:cBhvr>
                                        <p:cTn id="15" dur="500"/>
                                        <p:tgtEl>
                                          <p:spTgt spid="191">
                                            <p:txEl>
                                              <p:pRg st="0" end="0"/>
                                            </p:txEl>
                                          </p:spTgt>
                                        </p:tgtEl>
                                      </p:cBhvr>
                                    </p:animEffect>
                                  </p:childTnLst>
                                </p:cTn>
                              </p:par>
                              <p:par>
                                <p:cTn id="16" presetID="10" presetClass="entr" presetSubtype="0" fill="hold" grpId="2">
                                  <p:stCondLst>
                                    <p:cond delay="0"/>
                                  </p:stCondLst>
                                  <p:iterate>
                                    <p:tmAbs val="0"/>
                                  </p:iterate>
                                  <p:childTnLst>
                                    <p:set>
                                      <p:cBhvr>
                                        <p:cTn id="17" fill="hold"/>
                                        <p:tgtEl>
                                          <p:spTgt spid="191">
                                            <p:txEl>
                                              <p:pRg st="1" end="1"/>
                                            </p:txEl>
                                          </p:spTgt>
                                        </p:tgtEl>
                                        <p:attrNameLst>
                                          <p:attrName>style.visibility</p:attrName>
                                        </p:attrNameLst>
                                      </p:cBhvr>
                                      <p:to>
                                        <p:strVal val="visible"/>
                                      </p:to>
                                    </p:set>
                                    <p:animEffect transition="in" filter="fade">
                                      <p:cBhvr>
                                        <p:cTn id="18" dur="500"/>
                                        <p:tgtEl>
                                          <p:spTgt spid="19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2" nodeType="clickEffect">
                                  <p:stCondLst>
                                    <p:cond delay="0"/>
                                  </p:stCondLst>
                                  <p:iterate>
                                    <p:tmAbs val="0"/>
                                  </p:iterate>
                                  <p:childTnLst>
                                    <p:set>
                                      <p:cBhvr>
                                        <p:cTn id="22" fill="hold"/>
                                        <p:tgtEl>
                                          <p:spTgt spid="191">
                                            <p:txEl>
                                              <p:pRg st="2" end="2"/>
                                            </p:txEl>
                                          </p:spTgt>
                                        </p:tgtEl>
                                        <p:attrNameLst>
                                          <p:attrName>style.visibility</p:attrName>
                                        </p:attrNameLst>
                                      </p:cBhvr>
                                      <p:to>
                                        <p:strVal val="visible"/>
                                      </p:to>
                                    </p:set>
                                    <p:animEffect transition="in" filter="fade">
                                      <p:cBhvr>
                                        <p:cTn id="23" dur="500"/>
                                        <p:tgtEl>
                                          <p:spTgt spid="191">
                                            <p:txEl>
                                              <p:pRg st="2" end="2"/>
                                            </p:txEl>
                                          </p:spTgt>
                                        </p:tgtEl>
                                      </p:cBhvr>
                                    </p:animEffect>
                                  </p:childTnLst>
                                </p:cTn>
                              </p:par>
                              <p:par>
                                <p:cTn id="24" presetID="10" presetClass="entr" presetSubtype="0" fill="hold" grpId="2">
                                  <p:stCondLst>
                                    <p:cond delay="0"/>
                                  </p:stCondLst>
                                  <p:iterate>
                                    <p:tmAbs val="0"/>
                                  </p:iterate>
                                  <p:childTnLst>
                                    <p:set>
                                      <p:cBhvr>
                                        <p:cTn id="25" fill="hold"/>
                                        <p:tgtEl>
                                          <p:spTgt spid="191">
                                            <p:txEl>
                                              <p:pRg st="3" end="3"/>
                                            </p:txEl>
                                          </p:spTgt>
                                        </p:tgtEl>
                                        <p:attrNameLst>
                                          <p:attrName>style.visibility</p:attrName>
                                        </p:attrNameLst>
                                      </p:cBhvr>
                                      <p:to>
                                        <p:strVal val="visible"/>
                                      </p:to>
                                    </p:set>
                                    <p:animEffect transition="in" filter="fade">
                                      <p:cBhvr>
                                        <p:cTn id="26" dur="500"/>
                                        <p:tgtEl>
                                          <p:spTgt spid="19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2" nodeType="clickEffect">
                                  <p:stCondLst>
                                    <p:cond delay="0"/>
                                  </p:stCondLst>
                                  <p:iterate>
                                    <p:tmAbs val="0"/>
                                  </p:iterate>
                                  <p:childTnLst>
                                    <p:set>
                                      <p:cBhvr>
                                        <p:cTn id="30" fill="hold"/>
                                        <p:tgtEl>
                                          <p:spTgt spid="191">
                                            <p:txEl>
                                              <p:pRg st="4" end="4"/>
                                            </p:txEl>
                                          </p:spTgt>
                                        </p:tgtEl>
                                        <p:attrNameLst>
                                          <p:attrName>style.visibility</p:attrName>
                                        </p:attrNameLst>
                                      </p:cBhvr>
                                      <p:to>
                                        <p:strVal val="visible"/>
                                      </p:to>
                                    </p:set>
                                    <p:animEffect transition="in" filter="fade">
                                      <p:cBhvr>
                                        <p:cTn id="31" dur="500"/>
                                        <p:tgtEl>
                                          <p:spTgt spid="191">
                                            <p:txEl>
                                              <p:pRg st="4" end="4"/>
                                            </p:txEl>
                                          </p:spTgt>
                                        </p:tgtEl>
                                      </p:cBhvr>
                                    </p:animEffect>
                                  </p:childTnLst>
                                </p:cTn>
                              </p:par>
                              <p:par>
                                <p:cTn id="32" presetID="10" presetClass="entr" presetSubtype="0" fill="hold" grpId="2">
                                  <p:stCondLst>
                                    <p:cond delay="0"/>
                                  </p:stCondLst>
                                  <p:iterate>
                                    <p:tmAbs val="0"/>
                                  </p:iterate>
                                  <p:childTnLst>
                                    <p:set>
                                      <p:cBhvr>
                                        <p:cTn id="33" fill="hold"/>
                                        <p:tgtEl>
                                          <p:spTgt spid="191">
                                            <p:txEl>
                                              <p:pRg st="5" end="5"/>
                                            </p:txEl>
                                          </p:spTgt>
                                        </p:tgtEl>
                                        <p:attrNameLst>
                                          <p:attrName>style.visibility</p:attrName>
                                        </p:attrNameLst>
                                      </p:cBhvr>
                                      <p:to>
                                        <p:strVal val="visible"/>
                                      </p:to>
                                    </p:set>
                                    <p:animEffect transition="in" filter="fade">
                                      <p:cBhvr>
                                        <p:cTn id="34" dur="500"/>
                                        <p:tgtEl>
                                          <p:spTgt spid="191">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2" nodeType="clickEffect">
                                  <p:stCondLst>
                                    <p:cond delay="0"/>
                                  </p:stCondLst>
                                  <p:iterate>
                                    <p:tmAbs val="0"/>
                                  </p:iterate>
                                  <p:childTnLst>
                                    <p:set>
                                      <p:cBhvr>
                                        <p:cTn id="38" fill="hold"/>
                                        <p:tgtEl>
                                          <p:spTgt spid="191">
                                            <p:txEl>
                                              <p:pRg st="6" end="6"/>
                                            </p:txEl>
                                          </p:spTgt>
                                        </p:tgtEl>
                                        <p:attrNameLst>
                                          <p:attrName>style.visibility</p:attrName>
                                        </p:attrNameLst>
                                      </p:cBhvr>
                                      <p:to>
                                        <p:strVal val="visible"/>
                                      </p:to>
                                    </p:set>
                                    <p:animEffect transition="in" filter="fade">
                                      <p:cBhvr>
                                        <p:cTn id="39" dur="500"/>
                                        <p:tgtEl>
                                          <p:spTgt spid="1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2" build="p" animBg="1" advAuto="0"/>
      <p:bldP spid="192"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body" idx="4294967295"/>
          </p:nvPr>
        </p:nvSpPr>
        <p:spPr>
          <a:xfrm>
            <a:off x="457200" y="2209800"/>
            <a:ext cx="8153400" cy="3916363"/>
          </a:xfrm>
          <a:prstGeom prst="rect">
            <a:avLst/>
          </a:prstGeom>
        </p:spPr>
        <p:txBody>
          <a:bodyPr lIns="0" tIns="0" rIns="0" bIns="0">
            <a:normAutofit/>
          </a:bodyPr>
          <a:lstStyle/>
          <a:p>
            <a:pPr marL="318558" lvl="0" indent="-318558">
              <a:spcBef>
                <a:spcPts val="600"/>
              </a:spcBef>
              <a:defRPr sz="1800">
                <a:solidFill>
                  <a:srgbClr val="000000"/>
                </a:solidFill>
              </a:defRPr>
            </a:pPr>
            <a:r>
              <a:rPr sz="2800">
                <a:solidFill>
                  <a:srgbClr val="073E87"/>
                </a:solidFill>
              </a:rPr>
              <a:t>Great time to RIDE!</a:t>
            </a:r>
          </a:p>
          <a:p>
            <a:pPr marL="625907" lvl="1" indent="-322695">
              <a:spcBef>
                <a:spcPts val="600"/>
              </a:spcBef>
              <a:defRPr sz="1800">
                <a:solidFill>
                  <a:srgbClr val="000000"/>
                </a:solidFill>
              </a:defRPr>
            </a:pPr>
            <a:r>
              <a:rPr sz="2600">
                <a:solidFill>
                  <a:srgbClr val="073E87"/>
                </a:solidFill>
              </a:rPr>
              <a:t>Can be dangerous because of limited vision</a:t>
            </a:r>
          </a:p>
          <a:p>
            <a:pPr marL="625907" lvl="1" indent="-322695">
              <a:spcBef>
                <a:spcPts val="600"/>
              </a:spcBef>
              <a:defRPr sz="1800">
                <a:solidFill>
                  <a:srgbClr val="000000"/>
                </a:solidFill>
              </a:defRPr>
            </a:pPr>
            <a:r>
              <a:rPr sz="2600">
                <a:solidFill>
                  <a:srgbClr val="073E87"/>
                </a:solidFill>
              </a:rPr>
              <a:t>43% of all bicycle deaths occur between 8 PM &amp; 8AM</a:t>
            </a:r>
          </a:p>
          <a:p>
            <a:pPr marL="318558" lvl="0" indent="-318558">
              <a:spcBef>
                <a:spcPts val="600"/>
              </a:spcBef>
              <a:defRPr sz="1800">
                <a:solidFill>
                  <a:srgbClr val="000000"/>
                </a:solidFill>
              </a:defRPr>
            </a:pPr>
            <a:r>
              <a:rPr sz="2800">
                <a:solidFill>
                  <a:srgbClr val="073E87"/>
                </a:solidFill>
              </a:rPr>
              <a:t>Be Seen</a:t>
            </a:r>
          </a:p>
          <a:p>
            <a:pPr marL="650730" lvl="1" indent="-347518">
              <a:spcBef>
                <a:spcPts val="600"/>
              </a:spcBef>
              <a:defRPr sz="1800">
                <a:solidFill>
                  <a:srgbClr val="000000"/>
                </a:solidFill>
              </a:defRPr>
            </a:pPr>
            <a:r>
              <a:rPr sz="2800">
                <a:solidFill>
                  <a:srgbClr val="073E87"/>
                </a:solidFill>
              </a:rPr>
              <a:t>Lights</a:t>
            </a:r>
          </a:p>
          <a:p>
            <a:pPr marL="650730" lvl="1" indent="-347518">
              <a:spcBef>
                <a:spcPts val="600"/>
              </a:spcBef>
              <a:defRPr sz="1800">
                <a:solidFill>
                  <a:srgbClr val="000000"/>
                </a:solidFill>
              </a:defRPr>
            </a:pPr>
            <a:r>
              <a:rPr sz="2800">
                <a:solidFill>
                  <a:srgbClr val="073E87"/>
                </a:solidFill>
              </a:rPr>
              <a:t>Reflectors</a:t>
            </a:r>
          </a:p>
          <a:p>
            <a:pPr marL="650730" lvl="1" indent="-347518">
              <a:spcBef>
                <a:spcPts val="600"/>
              </a:spcBef>
              <a:defRPr sz="1800">
                <a:solidFill>
                  <a:srgbClr val="000000"/>
                </a:solidFill>
              </a:defRPr>
            </a:pPr>
            <a:r>
              <a:rPr sz="2800">
                <a:solidFill>
                  <a:srgbClr val="073E87"/>
                </a:solidFill>
              </a:rPr>
              <a:t>Reflective gear</a:t>
            </a:r>
          </a:p>
        </p:txBody>
      </p:sp>
      <p:sp>
        <p:nvSpPr>
          <p:cNvPr id="195" name="Shape 195"/>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p>
            <a:pPr lvl="0">
              <a:defRPr sz="1800">
                <a:solidFill>
                  <a:srgbClr val="000000"/>
                </a:solidFill>
              </a:defRPr>
            </a:pPr>
            <a:r>
              <a:rPr sz="4400">
                <a:solidFill>
                  <a:srgbClr val="FFFFFF"/>
                </a:solidFill>
              </a:rPr>
              <a:t>Riding at Night</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195"/>
                                        </p:tgtEl>
                                        <p:attrNameLst>
                                          <p:attrName>style.visibility</p:attrName>
                                        </p:attrNameLst>
                                      </p:cBhvr>
                                      <p:to>
                                        <p:strVal val="visible"/>
                                      </p:to>
                                    </p:set>
                                    <p:animEffect transition="in" filter="fade">
                                      <p:cBhvr>
                                        <p:cTn id="7" dur="5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iterate>
                                    <p:tmAbs val="0"/>
                                  </p:iterate>
                                  <p:childTnLst>
                                    <p:set>
                                      <p:cBhvr>
                                        <p:cTn id="11" fill="hold"/>
                                        <p:tgtEl>
                                          <p:spTgt spid="194">
                                            <p:bg/>
                                          </p:spTgt>
                                        </p:tgtEl>
                                        <p:attrNameLst>
                                          <p:attrName>style.visibility</p:attrName>
                                        </p:attrNameLst>
                                      </p:cBhvr>
                                      <p:to>
                                        <p:strVal val="visible"/>
                                      </p:to>
                                    </p:set>
                                    <p:animEffect transition="in" filter="fade">
                                      <p:cBhvr>
                                        <p:cTn id="12" dur="500"/>
                                        <p:tgtEl>
                                          <p:spTgt spid="194">
                                            <p:bg/>
                                          </p:spTgt>
                                        </p:tgtEl>
                                      </p:cBhvr>
                                    </p:animEffect>
                                  </p:childTnLst>
                                </p:cTn>
                              </p:par>
                              <p:par>
                                <p:cTn id="13" presetID="10" presetClass="entr" presetSubtype="0" fill="hold" grpId="2">
                                  <p:stCondLst>
                                    <p:cond delay="0"/>
                                  </p:stCondLst>
                                  <p:iterate>
                                    <p:tmAbs val="0"/>
                                  </p:iterate>
                                  <p:childTnLst>
                                    <p:set>
                                      <p:cBhvr>
                                        <p:cTn id="14" fill="hold"/>
                                        <p:tgtEl>
                                          <p:spTgt spid="194">
                                            <p:txEl>
                                              <p:pRg st="0" end="0"/>
                                            </p:txEl>
                                          </p:spTgt>
                                        </p:tgtEl>
                                        <p:attrNameLst>
                                          <p:attrName>style.visibility</p:attrName>
                                        </p:attrNameLst>
                                      </p:cBhvr>
                                      <p:to>
                                        <p:strVal val="visible"/>
                                      </p:to>
                                    </p:set>
                                    <p:animEffect transition="in" filter="fade">
                                      <p:cBhvr>
                                        <p:cTn id="15" dur="500"/>
                                        <p:tgtEl>
                                          <p:spTgt spid="194">
                                            <p:txEl>
                                              <p:pRg st="0" end="0"/>
                                            </p:txEl>
                                          </p:spTgt>
                                        </p:tgtEl>
                                      </p:cBhvr>
                                    </p:animEffect>
                                  </p:childTnLst>
                                </p:cTn>
                              </p:par>
                              <p:par>
                                <p:cTn id="16" presetID="10" presetClass="entr" presetSubtype="0" fill="hold" grpId="2">
                                  <p:stCondLst>
                                    <p:cond delay="0"/>
                                  </p:stCondLst>
                                  <p:iterate>
                                    <p:tmAbs val="0"/>
                                  </p:iterate>
                                  <p:childTnLst>
                                    <p:set>
                                      <p:cBhvr>
                                        <p:cTn id="17" fill="hold"/>
                                        <p:tgtEl>
                                          <p:spTgt spid="194">
                                            <p:txEl>
                                              <p:pRg st="1" end="1"/>
                                            </p:txEl>
                                          </p:spTgt>
                                        </p:tgtEl>
                                        <p:attrNameLst>
                                          <p:attrName>style.visibility</p:attrName>
                                        </p:attrNameLst>
                                      </p:cBhvr>
                                      <p:to>
                                        <p:strVal val="visible"/>
                                      </p:to>
                                    </p:set>
                                    <p:animEffect transition="in" filter="fade">
                                      <p:cBhvr>
                                        <p:cTn id="18" dur="500"/>
                                        <p:tgtEl>
                                          <p:spTgt spid="194">
                                            <p:txEl>
                                              <p:pRg st="1" end="1"/>
                                            </p:txEl>
                                          </p:spTgt>
                                        </p:tgtEl>
                                      </p:cBhvr>
                                    </p:animEffect>
                                  </p:childTnLst>
                                </p:cTn>
                              </p:par>
                              <p:par>
                                <p:cTn id="19" presetID="10" presetClass="entr" presetSubtype="0" fill="hold" grpId="2">
                                  <p:stCondLst>
                                    <p:cond delay="0"/>
                                  </p:stCondLst>
                                  <p:iterate>
                                    <p:tmAbs val="0"/>
                                  </p:iterate>
                                  <p:childTnLst>
                                    <p:set>
                                      <p:cBhvr>
                                        <p:cTn id="20" fill="hold"/>
                                        <p:tgtEl>
                                          <p:spTgt spid="194">
                                            <p:txEl>
                                              <p:pRg st="2" end="2"/>
                                            </p:txEl>
                                          </p:spTgt>
                                        </p:tgtEl>
                                        <p:attrNameLst>
                                          <p:attrName>style.visibility</p:attrName>
                                        </p:attrNameLst>
                                      </p:cBhvr>
                                      <p:to>
                                        <p:strVal val="visible"/>
                                      </p:to>
                                    </p:set>
                                    <p:animEffect transition="in" filter="fade">
                                      <p:cBhvr>
                                        <p:cTn id="21" dur="500"/>
                                        <p:tgtEl>
                                          <p:spTgt spid="19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2" nodeType="clickEffect">
                                  <p:stCondLst>
                                    <p:cond delay="0"/>
                                  </p:stCondLst>
                                  <p:iterate>
                                    <p:tmAbs val="0"/>
                                  </p:iterate>
                                  <p:childTnLst>
                                    <p:set>
                                      <p:cBhvr>
                                        <p:cTn id="25" fill="hold"/>
                                        <p:tgtEl>
                                          <p:spTgt spid="194">
                                            <p:txEl>
                                              <p:pRg st="3" end="3"/>
                                            </p:txEl>
                                          </p:spTgt>
                                        </p:tgtEl>
                                        <p:attrNameLst>
                                          <p:attrName>style.visibility</p:attrName>
                                        </p:attrNameLst>
                                      </p:cBhvr>
                                      <p:to>
                                        <p:strVal val="visible"/>
                                      </p:to>
                                    </p:set>
                                    <p:animEffect transition="in" filter="fade">
                                      <p:cBhvr>
                                        <p:cTn id="26" dur="500"/>
                                        <p:tgtEl>
                                          <p:spTgt spid="194">
                                            <p:txEl>
                                              <p:pRg st="3" end="3"/>
                                            </p:txEl>
                                          </p:spTgt>
                                        </p:tgtEl>
                                      </p:cBhvr>
                                    </p:animEffect>
                                  </p:childTnLst>
                                </p:cTn>
                              </p:par>
                              <p:par>
                                <p:cTn id="27" presetID="10" presetClass="entr" presetSubtype="0" fill="hold" grpId="2">
                                  <p:stCondLst>
                                    <p:cond delay="0"/>
                                  </p:stCondLst>
                                  <p:iterate>
                                    <p:tmAbs val="0"/>
                                  </p:iterate>
                                  <p:childTnLst>
                                    <p:set>
                                      <p:cBhvr>
                                        <p:cTn id="28" fill="hold"/>
                                        <p:tgtEl>
                                          <p:spTgt spid="194">
                                            <p:txEl>
                                              <p:pRg st="4" end="4"/>
                                            </p:txEl>
                                          </p:spTgt>
                                        </p:tgtEl>
                                        <p:attrNameLst>
                                          <p:attrName>style.visibility</p:attrName>
                                        </p:attrNameLst>
                                      </p:cBhvr>
                                      <p:to>
                                        <p:strVal val="visible"/>
                                      </p:to>
                                    </p:set>
                                    <p:animEffect transition="in" filter="fade">
                                      <p:cBhvr>
                                        <p:cTn id="29" dur="500"/>
                                        <p:tgtEl>
                                          <p:spTgt spid="194">
                                            <p:txEl>
                                              <p:pRg st="4" end="4"/>
                                            </p:txEl>
                                          </p:spTgt>
                                        </p:tgtEl>
                                      </p:cBhvr>
                                    </p:animEffect>
                                  </p:childTnLst>
                                </p:cTn>
                              </p:par>
                              <p:par>
                                <p:cTn id="30" presetID="10" presetClass="entr" presetSubtype="0" fill="hold" grpId="2">
                                  <p:stCondLst>
                                    <p:cond delay="0"/>
                                  </p:stCondLst>
                                  <p:iterate>
                                    <p:tmAbs val="0"/>
                                  </p:iterate>
                                  <p:childTnLst>
                                    <p:set>
                                      <p:cBhvr>
                                        <p:cTn id="31" fill="hold"/>
                                        <p:tgtEl>
                                          <p:spTgt spid="194">
                                            <p:txEl>
                                              <p:pRg st="5" end="5"/>
                                            </p:txEl>
                                          </p:spTgt>
                                        </p:tgtEl>
                                        <p:attrNameLst>
                                          <p:attrName>style.visibility</p:attrName>
                                        </p:attrNameLst>
                                      </p:cBhvr>
                                      <p:to>
                                        <p:strVal val="visible"/>
                                      </p:to>
                                    </p:set>
                                    <p:animEffect transition="in" filter="fade">
                                      <p:cBhvr>
                                        <p:cTn id="32" dur="500"/>
                                        <p:tgtEl>
                                          <p:spTgt spid="194">
                                            <p:txEl>
                                              <p:pRg st="5" end="5"/>
                                            </p:txEl>
                                          </p:spTgt>
                                        </p:tgtEl>
                                      </p:cBhvr>
                                    </p:animEffect>
                                  </p:childTnLst>
                                </p:cTn>
                              </p:par>
                              <p:par>
                                <p:cTn id="33" presetID="10" presetClass="entr" presetSubtype="0" fill="hold" grpId="2">
                                  <p:stCondLst>
                                    <p:cond delay="0"/>
                                  </p:stCondLst>
                                  <p:iterate>
                                    <p:tmAbs val="0"/>
                                  </p:iterate>
                                  <p:childTnLst>
                                    <p:set>
                                      <p:cBhvr>
                                        <p:cTn id="34" fill="hold"/>
                                        <p:tgtEl>
                                          <p:spTgt spid="194">
                                            <p:txEl>
                                              <p:pRg st="6" end="6"/>
                                            </p:txEl>
                                          </p:spTgt>
                                        </p:tgtEl>
                                        <p:attrNameLst>
                                          <p:attrName>style.visibility</p:attrName>
                                        </p:attrNameLst>
                                      </p:cBhvr>
                                      <p:to>
                                        <p:strVal val="visible"/>
                                      </p:to>
                                    </p:set>
                                    <p:animEffect transition="in" filter="fade">
                                      <p:cBhvr>
                                        <p:cTn id="35" dur="500"/>
                                        <p:tgtEl>
                                          <p:spTgt spid="19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2" build="p" animBg="1" advAuto="0"/>
      <p:bldP spid="195"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body" idx="4294967295"/>
          </p:nvPr>
        </p:nvSpPr>
        <p:spPr>
          <a:xfrm>
            <a:off x="457200" y="2209800"/>
            <a:ext cx="8305800" cy="4013200"/>
          </a:xfrm>
          <a:prstGeom prst="rect">
            <a:avLst/>
          </a:prstGeom>
        </p:spPr>
        <p:txBody>
          <a:bodyPr lIns="0" tIns="0" rIns="0" bIns="0">
            <a:normAutofit/>
          </a:bodyPr>
          <a:lstStyle/>
          <a:p>
            <a:pPr marL="318558" lvl="0" indent="-318558">
              <a:spcBef>
                <a:spcPts val="600"/>
              </a:spcBef>
              <a:defRPr sz="1800">
                <a:solidFill>
                  <a:srgbClr val="000000"/>
                </a:solidFill>
              </a:defRPr>
            </a:pPr>
            <a:r>
              <a:rPr sz="2800">
                <a:solidFill>
                  <a:srgbClr val="073E87"/>
                </a:solidFill>
              </a:rPr>
              <a:t>Stay to the right</a:t>
            </a:r>
          </a:p>
          <a:p>
            <a:pPr marL="650730" lvl="1" indent="-347518">
              <a:spcBef>
                <a:spcPts val="600"/>
              </a:spcBef>
              <a:defRPr sz="1800">
                <a:solidFill>
                  <a:srgbClr val="000000"/>
                </a:solidFill>
              </a:defRPr>
            </a:pPr>
            <a:r>
              <a:rPr sz="2800">
                <a:solidFill>
                  <a:srgbClr val="073E87"/>
                </a:solidFill>
              </a:rPr>
              <a:t>Single file when ascending</a:t>
            </a:r>
          </a:p>
          <a:p>
            <a:pPr marL="318558" lvl="0" indent="-318558">
              <a:spcBef>
                <a:spcPts val="600"/>
              </a:spcBef>
              <a:defRPr sz="1800">
                <a:solidFill>
                  <a:srgbClr val="000000"/>
                </a:solidFill>
              </a:defRPr>
            </a:pPr>
            <a:r>
              <a:rPr sz="2800">
                <a:solidFill>
                  <a:srgbClr val="073E87"/>
                </a:solidFill>
              </a:rPr>
              <a:t>Fast as a car – take the lane</a:t>
            </a:r>
          </a:p>
          <a:p>
            <a:pPr marL="318558" lvl="0" indent="-318558">
              <a:spcBef>
                <a:spcPts val="600"/>
              </a:spcBef>
              <a:defRPr sz="1800">
                <a:solidFill>
                  <a:srgbClr val="000000"/>
                </a:solidFill>
              </a:defRPr>
            </a:pPr>
            <a:r>
              <a:rPr sz="2800">
                <a:solidFill>
                  <a:srgbClr val="073E87"/>
                </a:solidFill>
              </a:rPr>
              <a:t>Equalize heat in rims when descending</a:t>
            </a:r>
          </a:p>
          <a:p>
            <a:pPr marL="318558" lvl="0" indent="-318558">
              <a:spcBef>
                <a:spcPts val="600"/>
              </a:spcBef>
              <a:defRPr sz="1800">
                <a:solidFill>
                  <a:srgbClr val="000000"/>
                </a:solidFill>
              </a:defRPr>
            </a:pPr>
            <a:r>
              <a:rPr sz="2800">
                <a:solidFill>
                  <a:srgbClr val="073E87"/>
                </a:solidFill>
              </a:rPr>
              <a:t>Lean into turns</a:t>
            </a:r>
          </a:p>
          <a:p>
            <a:pPr marL="650730" lvl="1" indent="-347518">
              <a:spcBef>
                <a:spcPts val="600"/>
              </a:spcBef>
              <a:defRPr sz="1800">
                <a:solidFill>
                  <a:srgbClr val="000000"/>
                </a:solidFill>
              </a:defRPr>
            </a:pPr>
            <a:r>
              <a:rPr sz="2800">
                <a:solidFill>
                  <a:srgbClr val="073E87"/>
                </a:solidFill>
              </a:rPr>
              <a:t>Too much speed, slide out rather than leaving the road</a:t>
            </a:r>
          </a:p>
        </p:txBody>
      </p:sp>
      <p:sp>
        <p:nvSpPr>
          <p:cNvPr id="198" name="Shape 198"/>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p>
            <a:pPr lvl="0">
              <a:defRPr sz="1800">
                <a:solidFill>
                  <a:srgbClr val="000000"/>
                </a:solidFill>
              </a:defRPr>
            </a:pPr>
            <a:r>
              <a:rPr sz="4400">
                <a:solidFill>
                  <a:srgbClr val="FFFFFF"/>
                </a:solidFill>
              </a:rPr>
              <a:t>Hills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198"/>
                                        </p:tgtEl>
                                        <p:attrNameLst>
                                          <p:attrName>style.visibility</p:attrName>
                                        </p:attrNameLst>
                                      </p:cBhvr>
                                      <p:to>
                                        <p:strVal val="visible"/>
                                      </p:to>
                                    </p:set>
                                    <p:animEffect transition="in" filter="fade">
                                      <p:cBhvr>
                                        <p:cTn id="7" dur="500"/>
                                        <p:tgtEl>
                                          <p:spTgt spid="1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iterate>
                                    <p:tmAbs val="0"/>
                                  </p:iterate>
                                  <p:childTnLst>
                                    <p:set>
                                      <p:cBhvr>
                                        <p:cTn id="11" fill="hold"/>
                                        <p:tgtEl>
                                          <p:spTgt spid="197">
                                            <p:bg/>
                                          </p:spTgt>
                                        </p:tgtEl>
                                        <p:attrNameLst>
                                          <p:attrName>style.visibility</p:attrName>
                                        </p:attrNameLst>
                                      </p:cBhvr>
                                      <p:to>
                                        <p:strVal val="visible"/>
                                      </p:to>
                                    </p:set>
                                    <p:animEffect transition="in" filter="fade">
                                      <p:cBhvr>
                                        <p:cTn id="12" dur="500"/>
                                        <p:tgtEl>
                                          <p:spTgt spid="197">
                                            <p:bg/>
                                          </p:spTgt>
                                        </p:tgtEl>
                                      </p:cBhvr>
                                    </p:animEffect>
                                  </p:childTnLst>
                                </p:cTn>
                              </p:par>
                              <p:par>
                                <p:cTn id="13" presetID="10" presetClass="entr" presetSubtype="0" fill="hold" grpId="2">
                                  <p:stCondLst>
                                    <p:cond delay="0"/>
                                  </p:stCondLst>
                                  <p:iterate>
                                    <p:tmAbs val="0"/>
                                  </p:iterate>
                                  <p:childTnLst>
                                    <p:set>
                                      <p:cBhvr>
                                        <p:cTn id="14" fill="hold"/>
                                        <p:tgtEl>
                                          <p:spTgt spid="197">
                                            <p:txEl>
                                              <p:pRg st="0" end="0"/>
                                            </p:txEl>
                                          </p:spTgt>
                                        </p:tgtEl>
                                        <p:attrNameLst>
                                          <p:attrName>style.visibility</p:attrName>
                                        </p:attrNameLst>
                                      </p:cBhvr>
                                      <p:to>
                                        <p:strVal val="visible"/>
                                      </p:to>
                                    </p:set>
                                    <p:animEffect transition="in" filter="fade">
                                      <p:cBhvr>
                                        <p:cTn id="15" dur="500"/>
                                        <p:tgtEl>
                                          <p:spTgt spid="197">
                                            <p:txEl>
                                              <p:pRg st="0" end="0"/>
                                            </p:txEl>
                                          </p:spTgt>
                                        </p:tgtEl>
                                      </p:cBhvr>
                                    </p:animEffect>
                                  </p:childTnLst>
                                </p:cTn>
                              </p:par>
                              <p:par>
                                <p:cTn id="16" presetID="10" presetClass="entr" presetSubtype="0" fill="hold" grpId="2">
                                  <p:stCondLst>
                                    <p:cond delay="0"/>
                                  </p:stCondLst>
                                  <p:iterate>
                                    <p:tmAbs val="0"/>
                                  </p:iterate>
                                  <p:childTnLst>
                                    <p:set>
                                      <p:cBhvr>
                                        <p:cTn id="17" fill="hold"/>
                                        <p:tgtEl>
                                          <p:spTgt spid="197">
                                            <p:txEl>
                                              <p:pRg st="1" end="1"/>
                                            </p:txEl>
                                          </p:spTgt>
                                        </p:tgtEl>
                                        <p:attrNameLst>
                                          <p:attrName>style.visibility</p:attrName>
                                        </p:attrNameLst>
                                      </p:cBhvr>
                                      <p:to>
                                        <p:strVal val="visible"/>
                                      </p:to>
                                    </p:set>
                                    <p:animEffect transition="in" filter="fade">
                                      <p:cBhvr>
                                        <p:cTn id="18" dur="500"/>
                                        <p:tgtEl>
                                          <p:spTgt spid="19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2" nodeType="clickEffect">
                                  <p:stCondLst>
                                    <p:cond delay="0"/>
                                  </p:stCondLst>
                                  <p:iterate>
                                    <p:tmAbs val="0"/>
                                  </p:iterate>
                                  <p:childTnLst>
                                    <p:set>
                                      <p:cBhvr>
                                        <p:cTn id="22" fill="hold"/>
                                        <p:tgtEl>
                                          <p:spTgt spid="197">
                                            <p:txEl>
                                              <p:pRg st="2" end="2"/>
                                            </p:txEl>
                                          </p:spTgt>
                                        </p:tgtEl>
                                        <p:attrNameLst>
                                          <p:attrName>style.visibility</p:attrName>
                                        </p:attrNameLst>
                                      </p:cBhvr>
                                      <p:to>
                                        <p:strVal val="visible"/>
                                      </p:to>
                                    </p:set>
                                    <p:animEffect transition="in" filter="fade">
                                      <p:cBhvr>
                                        <p:cTn id="23" dur="500"/>
                                        <p:tgtEl>
                                          <p:spTgt spid="19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2" nodeType="clickEffect">
                                  <p:stCondLst>
                                    <p:cond delay="0"/>
                                  </p:stCondLst>
                                  <p:iterate>
                                    <p:tmAbs val="0"/>
                                  </p:iterate>
                                  <p:childTnLst>
                                    <p:set>
                                      <p:cBhvr>
                                        <p:cTn id="27" fill="hold"/>
                                        <p:tgtEl>
                                          <p:spTgt spid="197">
                                            <p:txEl>
                                              <p:pRg st="3" end="3"/>
                                            </p:txEl>
                                          </p:spTgt>
                                        </p:tgtEl>
                                        <p:attrNameLst>
                                          <p:attrName>style.visibility</p:attrName>
                                        </p:attrNameLst>
                                      </p:cBhvr>
                                      <p:to>
                                        <p:strVal val="visible"/>
                                      </p:to>
                                    </p:set>
                                    <p:animEffect transition="in" filter="fade">
                                      <p:cBhvr>
                                        <p:cTn id="28" dur="500"/>
                                        <p:tgtEl>
                                          <p:spTgt spid="19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2" nodeType="clickEffect">
                                  <p:stCondLst>
                                    <p:cond delay="0"/>
                                  </p:stCondLst>
                                  <p:iterate>
                                    <p:tmAbs val="0"/>
                                  </p:iterate>
                                  <p:childTnLst>
                                    <p:set>
                                      <p:cBhvr>
                                        <p:cTn id="32" fill="hold"/>
                                        <p:tgtEl>
                                          <p:spTgt spid="197">
                                            <p:txEl>
                                              <p:pRg st="4" end="4"/>
                                            </p:txEl>
                                          </p:spTgt>
                                        </p:tgtEl>
                                        <p:attrNameLst>
                                          <p:attrName>style.visibility</p:attrName>
                                        </p:attrNameLst>
                                      </p:cBhvr>
                                      <p:to>
                                        <p:strVal val="visible"/>
                                      </p:to>
                                    </p:set>
                                    <p:animEffect transition="in" filter="fade">
                                      <p:cBhvr>
                                        <p:cTn id="33" dur="500"/>
                                        <p:tgtEl>
                                          <p:spTgt spid="197">
                                            <p:txEl>
                                              <p:pRg st="4" end="4"/>
                                            </p:txEl>
                                          </p:spTgt>
                                        </p:tgtEl>
                                      </p:cBhvr>
                                    </p:animEffect>
                                  </p:childTnLst>
                                </p:cTn>
                              </p:par>
                              <p:par>
                                <p:cTn id="34" presetID="10" presetClass="entr" presetSubtype="0" fill="hold" grpId="2">
                                  <p:stCondLst>
                                    <p:cond delay="0"/>
                                  </p:stCondLst>
                                  <p:iterate>
                                    <p:tmAbs val="0"/>
                                  </p:iterate>
                                  <p:childTnLst>
                                    <p:set>
                                      <p:cBhvr>
                                        <p:cTn id="35" fill="hold"/>
                                        <p:tgtEl>
                                          <p:spTgt spid="197">
                                            <p:txEl>
                                              <p:pRg st="5" end="5"/>
                                            </p:txEl>
                                          </p:spTgt>
                                        </p:tgtEl>
                                        <p:attrNameLst>
                                          <p:attrName>style.visibility</p:attrName>
                                        </p:attrNameLst>
                                      </p:cBhvr>
                                      <p:to>
                                        <p:strVal val="visible"/>
                                      </p:to>
                                    </p:set>
                                    <p:animEffect transition="in" filter="fade">
                                      <p:cBhvr>
                                        <p:cTn id="36" dur="500"/>
                                        <p:tgtEl>
                                          <p:spTgt spid="19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2" build="p" animBg="1" advAuto="0"/>
      <p:bldP spid="198"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body" idx="4294967295"/>
          </p:nvPr>
        </p:nvSpPr>
        <p:spPr>
          <a:xfrm>
            <a:off x="533400" y="2409825"/>
            <a:ext cx="7772400" cy="3733800"/>
          </a:xfrm>
          <a:prstGeom prst="rect">
            <a:avLst/>
          </a:prstGeom>
        </p:spPr>
        <p:txBody>
          <a:bodyPr lIns="0" tIns="0" rIns="0" bIns="0">
            <a:normAutofit/>
          </a:bodyPr>
          <a:lstStyle/>
          <a:p>
            <a:pPr marL="312187" lvl="0" indent="-312187" defTabSz="896111">
              <a:lnSpc>
                <a:spcPct val="90000"/>
              </a:lnSpc>
              <a:spcBef>
                <a:spcPts val="600"/>
              </a:spcBef>
              <a:defRPr sz="1800">
                <a:solidFill>
                  <a:srgbClr val="000000"/>
                </a:solidFill>
              </a:defRPr>
            </a:pPr>
            <a:r>
              <a:rPr sz="2744">
                <a:solidFill>
                  <a:srgbClr val="073E87"/>
                </a:solidFill>
              </a:rPr>
              <a:t>These effective cycling techniques are essential for safety and confidence while cycling on or off road.  The more you cycle and practice these skills, the less likely you will be involved in a mishap. </a:t>
            </a:r>
          </a:p>
          <a:p>
            <a:pPr marL="267588" lvl="0" indent="-267588" defTabSz="896111">
              <a:lnSpc>
                <a:spcPct val="90000"/>
              </a:lnSpc>
              <a:defRPr sz="1800">
                <a:solidFill>
                  <a:srgbClr val="000000"/>
                </a:solidFill>
              </a:defRPr>
            </a:pPr>
            <a:endParaRPr sz="2744">
              <a:solidFill>
                <a:srgbClr val="073E87"/>
              </a:solidFill>
            </a:endParaRPr>
          </a:p>
          <a:p>
            <a:pPr marL="267588" lvl="0" indent="-267588" algn="ctr" defTabSz="896111">
              <a:lnSpc>
                <a:spcPct val="90000"/>
              </a:lnSpc>
              <a:spcBef>
                <a:spcPts val="800"/>
              </a:spcBef>
              <a:buSzTx/>
              <a:buNone/>
              <a:defRPr sz="1800">
                <a:solidFill>
                  <a:srgbClr val="000000"/>
                </a:solidFill>
              </a:defRPr>
            </a:pPr>
            <a:r>
              <a:rPr sz="3528">
                <a:solidFill>
                  <a:srgbClr val="073E87"/>
                </a:solidFill>
                <a:latin typeface="Arial"/>
                <a:ea typeface="Arial"/>
                <a:cs typeface="Arial"/>
                <a:sym typeface="Arial"/>
              </a:rPr>
              <a:t>“</a:t>
            </a:r>
            <a:r>
              <a:rPr sz="3528">
                <a:solidFill>
                  <a:srgbClr val="073E87"/>
                </a:solidFill>
              </a:rPr>
              <a:t>Cyclists Fare Best When They Act and Are Treated as Drivers of Vehicles</a:t>
            </a:r>
            <a:r>
              <a:rPr sz="3528">
                <a:solidFill>
                  <a:srgbClr val="073E87"/>
                </a:solidFill>
                <a:latin typeface="Arial"/>
                <a:ea typeface="Arial"/>
                <a:cs typeface="Arial"/>
                <a:sym typeface="Arial"/>
              </a:rPr>
              <a:t>”.</a:t>
            </a:r>
          </a:p>
        </p:txBody>
      </p:sp>
      <p:sp>
        <p:nvSpPr>
          <p:cNvPr id="201" name="Shape 201"/>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p>
            <a:pPr lvl="0">
              <a:defRPr sz="1800">
                <a:solidFill>
                  <a:srgbClr val="000000"/>
                </a:solidFill>
              </a:defRPr>
            </a:pPr>
            <a:r>
              <a:rPr sz="4400">
                <a:solidFill>
                  <a:srgbClr val="FFFFFF"/>
                </a:solidFill>
              </a:rPr>
              <a:t>Summary</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201"/>
                                        </p:tgtEl>
                                        <p:attrNameLst>
                                          <p:attrName>style.visibility</p:attrName>
                                        </p:attrNameLst>
                                      </p:cBhvr>
                                      <p:to>
                                        <p:strVal val="visible"/>
                                      </p:to>
                                    </p:set>
                                    <p:animEffect transition="in" filter="fade">
                                      <p:cBhvr>
                                        <p:cTn id="7"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1"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body" idx="4294967295"/>
          </p:nvPr>
        </p:nvSpPr>
        <p:spPr>
          <a:xfrm>
            <a:off x="609600" y="2133600"/>
            <a:ext cx="8077200" cy="3992563"/>
          </a:xfrm>
          <a:prstGeom prst="rect">
            <a:avLst/>
          </a:prstGeom>
        </p:spPr>
        <p:txBody>
          <a:bodyPr lIns="0" tIns="0" rIns="0" bIns="0">
            <a:normAutofit/>
          </a:bodyPr>
          <a:lstStyle/>
          <a:p>
            <a:pPr marL="318558" lvl="0" indent="-318558">
              <a:spcBef>
                <a:spcPts val="600"/>
              </a:spcBef>
              <a:defRPr sz="1800">
                <a:solidFill>
                  <a:srgbClr val="000000"/>
                </a:solidFill>
              </a:defRPr>
            </a:pPr>
            <a:r>
              <a:rPr sz="2800">
                <a:solidFill>
                  <a:srgbClr val="073E87"/>
                </a:solidFill>
              </a:rPr>
              <a:t>List the five items of safety equipment that are a necessity for a cyclist.</a:t>
            </a:r>
          </a:p>
          <a:p>
            <a:pPr marL="318558" lvl="0" indent="-318558">
              <a:spcBef>
                <a:spcPts val="600"/>
              </a:spcBef>
              <a:defRPr sz="1800">
                <a:solidFill>
                  <a:srgbClr val="000000"/>
                </a:solidFill>
              </a:defRPr>
            </a:pPr>
            <a:r>
              <a:rPr sz="2800">
                <a:solidFill>
                  <a:srgbClr val="073E87"/>
                </a:solidFill>
              </a:rPr>
              <a:t>List and demonstrate the three fundamentals of bicycle handling.</a:t>
            </a:r>
          </a:p>
          <a:p>
            <a:pPr marL="318558" lvl="0" indent="-318558">
              <a:spcBef>
                <a:spcPts val="600"/>
              </a:spcBef>
              <a:defRPr sz="1800">
                <a:solidFill>
                  <a:srgbClr val="000000"/>
                </a:solidFill>
              </a:defRPr>
            </a:pPr>
            <a:r>
              <a:rPr sz="2800">
                <a:solidFill>
                  <a:srgbClr val="073E87"/>
                </a:solidFill>
              </a:rPr>
              <a:t>Discuss road surface safety and the appropriate steps to avoid road hazards.</a:t>
            </a:r>
          </a:p>
          <a:p>
            <a:pPr marL="318558" lvl="0" indent="-318558">
              <a:spcBef>
                <a:spcPts val="600"/>
              </a:spcBef>
              <a:defRPr sz="1800">
                <a:solidFill>
                  <a:srgbClr val="000000"/>
                </a:solidFill>
              </a:defRPr>
            </a:pPr>
            <a:r>
              <a:rPr sz="2800">
                <a:solidFill>
                  <a:srgbClr val="073E87"/>
                </a:solidFill>
              </a:rPr>
              <a:t>Cite the cyclist safety rule </a:t>
            </a:r>
          </a:p>
          <a:p>
            <a:pPr marL="318558" lvl="0" indent="-318558">
              <a:spcBef>
                <a:spcPts val="600"/>
              </a:spcBef>
              <a:defRPr sz="1800">
                <a:solidFill>
                  <a:srgbClr val="000000"/>
                </a:solidFill>
              </a:defRPr>
            </a:pPr>
            <a:r>
              <a:rPr sz="2800">
                <a:solidFill>
                  <a:srgbClr val="073E87"/>
                </a:solidFill>
              </a:rPr>
              <a:t>List the five principles of traffic safety</a:t>
            </a:r>
          </a:p>
        </p:txBody>
      </p:sp>
      <p:sp>
        <p:nvSpPr>
          <p:cNvPr id="204" name="Shape 204"/>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lvl1pPr>
              <a:defRPr sz="3600"/>
            </a:lvl1pPr>
          </a:lstStyle>
          <a:p>
            <a:pPr lvl="0">
              <a:defRPr sz="1800">
                <a:solidFill>
                  <a:srgbClr val="000000"/>
                </a:solidFill>
              </a:defRPr>
            </a:pPr>
            <a:r>
              <a:rPr sz="3600">
                <a:solidFill>
                  <a:srgbClr val="FFFFFF"/>
                </a:solidFill>
              </a:rPr>
              <a:t>Student Performance Objectives - Review</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204"/>
                                        </p:tgtEl>
                                        <p:attrNameLst>
                                          <p:attrName>style.visibility</p:attrName>
                                        </p:attrNameLst>
                                      </p:cBhvr>
                                      <p:to>
                                        <p:strVal val="visible"/>
                                      </p:to>
                                    </p:set>
                                    <p:animEffect transition="in" filter="fade">
                                      <p:cBhvr>
                                        <p:cTn id="7" dur="5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iterate>
                                    <p:tmAbs val="0"/>
                                  </p:iterate>
                                  <p:childTnLst>
                                    <p:set>
                                      <p:cBhvr>
                                        <p:cTn id="11" fill="hold"/>
                                        <p:tgtEl>
                                          <p:spTgt spid="203">
                                            <p:bg/>
                                          </p:spTgt>
                                        </p:tgtEl>
                                        <p:attrNameLst>
                                          <p:attrName>style.visibility</p:attrName>
                                        </p:attrNameLst>
                                      </p:cBhvr>
                                      <p:to>
                                        <p:strVal val="visible"/>
                                      </p:to>
                                    </p:set>
                                    <p:animEffect transition="in" filter="fade">
                                      <p:cBhvr>
                                        <p:cTn id="12" dur="1000"/>
                                        <p:tgtEl>
                                          <p:spTgt spid="203">
                                            <p:bg/>
                                          </p:spTgt>
                                        </p:tgtEl>
                                      </p:cBhvr>
                                    </p:animEffect>
                                  </p:childTnLst>
                                </p:cTn>
                              </p:par>
                              <p:par>
                                <p:cTn id="13" presetID="10" presetClass="entr" presetSubtype="0" fill="hold" grpId="2">
                                  <p:stCondLst>
                                    <p:cond delay="0"/>
                                  </p:stCondLst>
                                  <p:iterate>
                                    <p:tmAbs val="0"/>
                                  </p:iterate>
                                  <p:childTnLst>
                                    <p:set>
                                      <p:cBhvr>
                                        <p:cTn id="14" fill="hold"/>
                                        <p:tgtEl>
                                          <p:spTgt spid="203">
                                            <p:txEl>
                                              <p:pRg st="0" end="0"/>
                                            </p:txEl>
                                          </p:spTgt>
                                        </p:tgtEl>
                                        <p:attrNameLst>
                                          <p:attrName>style.visibility</p:attrName>
                                        </p:attrNameLst>
                                      </p:cBhvr>
                                      <p:to>
                                        <p:strVal val="visible"/>
                                      </p:to>
                                    </p:set>
                                    <p:animEffect transition="in" filter="fade">
                                      <p:cBhvr>
                                        <p:cTn id="15" dur="1000"/>
                                        <p:tgtEl>
                                          <p:spTgt spid="20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2" nodeType="clickEffect">
                                  <p:stCondLst>
                                    <p:cond delay="0"/>
                                  </p:stCondLst>
                                  <p:iterate>
                                    <p:tmAbs val="0"/>
                                  </p:iterate>
                                  <p:childTnLst>
                                    <p:set>
                                      <p:cBhvr>
                                        <p:cTn id="19" fill="hold"/>
                                        <p:tgtEl>
                                          <p:spTgt spid="203">
                                            <p:txEl>
                                              <p:pRg st="1" end="1"/>
                                            </p:txEl>
                                          </p:spTgt>
                                        </p:tgtEl>
                                        <p:attrNameLst>
                                          <p:attrName>style.visibility</p:attrName>
                                        </p:attrNameLst>
                                      </p:cBhvr>
                                      <p:to>
                                        <p:strVal val="visible"/>
                                      </p:to>
                                    </p:set>
                                    <p:animEffect transition="in" filter="fade">
                                      <p:cBhvr>
                                        <p:cTn id="20" dur="1000"/>
                                        <p:tgtEl>
                                          <p:spTgt spid="20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2" nodeType="clickEffect">
                                  <p:stCondLst>
                                    <p:cond delay="0"/>
                                  </p:stCondLst>
                                  <p:iterate>
                                    <p:tmAbs val="0"/>
                                  </p:iterate>
                                  <p:childTnLst>
                                    <p:set>
                                      <p:cBhvr>
                                        <p:cTn id="24" fill="hold"/>
                                        <p:tgtEl>
                                          <p:spTgt spid="203">
                                            <p:txEl>
                                              <p:pRg st="2" end="2"/>
                                            </p:txEl>
                                          </p:spTgt>
                                        </p:tgtEl>
                                        <p:attrNameLst>
                                          <p:attrName>style.visibility</p:attrName>
                                        </p:attrNameLst>
                                      </p:cBhvr>
                                      <p:to>
                                        <p:strVal val="visible"/>
                                      </p:to>
                                    </p:set>
                                    <p:animEffect transition="in" filter="fade">
                                      <p:cBhvr>
                                        <p:cTn id="25" dur="1000"/>
                                        <p:tgtEl>
                                          <p:spTgt spid="20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2" nodeType="clickEffect">
                                  <p:stCondLst>
                                    <p:cond delay="0"/>
                                  </p:stCondLst>
                                  <p:iterate>
                                    <p:tmAbs val="0"/>
                                  </p:iterate>
                                  <p:childTnLst>
                                    <p:set>
                                      <p:cBhvr>
                                        <p:cTn id="29" fill="hold"/>
                                        <p:tgtEl>
                                          <p:spTgt spid="203">
                                            <p:txEl>
                                              <p:pRg st="3" end="3"/>
                                            </p:txEl>
                                          </p:spTgt>
                                        </p:tgtEl>
                                        <p:attrNameLst>
                                          <p:attrName>style.visibility</p:attrName>
                                        </p:attrNameLst>
                                      </p:cBhvr>
                                      <p:to>
                                        <p:strVal val="visible"/>
                                      </p:to>
                                    </p:set>
                                    <p:animEffect transition="in" filter="fade">
                                      <p:cBhvr>
                                        <p:cTn id="30" dur="1000"/>
                                        <p:tgtEl>
                                          <p:spTgt spid="20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2" nodeType="clickEffect">
                                  <p:stCondLst>
                                    <p:cond delay="0"/>
                                  </p:stCondLst>
                                  <p:iterate>
                                    <p:tmAbs val="0"/>
                                  </p:iterate>
                                  <p:childTnLst>
                                    <p:set>
                                      <p:cBhvr>
                                        <p:cTn id="34" fill="hold"/>
                                        <p:tgtEl>
                                          <p:spTgt spid="203">
                                            <p:txEl>
                                              <p:pRg st="4" end="4"/>
                                            </p:txEl>
                                          </p:spTgt>
                                        </p:tgtEl>
                                        <p:attrNameLst>
                                          <p:attrName>style.visibility</p:attrName>
                                        </p:attrNameLst>
                                      </p:cBhvr>
                                      <p:to>
                                        <p:strVal val="visible"/>
                                      </p:to>
                                    </p:set>
                                    <p:animEffect transition="in" filter="fade">
                                      <p:cBhvr>
                                        <p:cTn id="35" dur="1000"/>
                                        <p:tgtEl>
                                          <p:spTgt spid="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2" build="p" animBg="1" advAuto="0"/>
      <p:bldP spid="204"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body" idx="4294967295"/>
          </p:nvPr>
        </p:nvSpPr>
        <p:spPr>
          <a:xfrm>
            <a:off x="533400" y="2286000"/>
            <a:ext cx="8153400" cy="3840163"/>
          </a:xfrm>
          <a:prstGeom prst="rect">
            <a:avLst/>
          </a:prstGeom>
        </p:spPr>
        <p:txBody>
          <a:bodyPr lIns="0" tIns="0" rIns="0" bIns="0">
            <a:normAutofit/>
          </a:bodyPr>
          <a:lstStyle/>
          <a:p>
            <a:pPr marL="318558" lvl="0" indent="-318558">
              <a:lnSpc>
                <a:spcPct val="90000"/>
              </a:lnSpc>
              <a:spcBef>
                <a:spcPts val="600"/>
              </a:spcBef>
              <a:defRPr sz="1800">
                <a:solidFill>
                  <a:srgbClr val="000000"/>
                </a:solidFill>
              </a:defRPr>
            </a:pPr>
            <a:r>
              <a:rPr sz="2800">
                <a:solidFill>
                  <a:srgbClr val="073E87"/>
                </a:solidFill>
              </a:rPr>
              <a:t>List the safety factors to consider when cycling at night.</a:t>
            </a:r>
          </a:p>
          <a:p>
            <a:pPr marL="318558" lvl="0" indent="-318558">
              <a:lnSpc>
                <a:spcPct val="90000"/>
              </a:lnSpc>
              <a:spcBef>
                <a:spcPts val="600"/>
              </a:spcBef>
              <a:defRPr sz="1800">
                <a:solidFill>
                  <a:srgbClr val="000000"/>
                </a:solidFill>
              </a:defRPr>
            </a:pPr>
            <a:r>
              <a:rPr sz="2800">
                <a:solidFill>
                  <a:srgbClr val="073E87"/>
                </a:solidFill>
              </a:rPr>
              <a:t>List the safety factors to take when cycling in the rain.</a:t>
            </a:r>
          </a:p>
          <a:p>
            <a:pPr marL="318558" lvl="0" indent="-318558">
              <a:lnSpc>
                <a:spcPct val="90000"/>
              </a:lnSpc>
              <a:spcBef>
                <a:spcPts val="600"/>
              </a:spcBef>
              <a:defRPr sz="1800">
                <a:solidFill>
                  <a:srgbClr val="000000"/>
                </a:solidFill>
              </a:defRPr>
            </a:pPr>
            <a:r>
              <a:rPr sz="2800">
                <a:solidFill>
                  <a:srgbClr val="073E87"/>
                </a:solidFill>
              </a:rPr>
              <a:t>Discuss the techniques used in hill ascents and descents.</a:t>
            </a:r>
          </a:p>
          <a:p>
            <a:pPr marL="318558" lvl="0" indent="-318558">
              <a:lnSpc>
                <a:spcPct val="90000"/>
              </a:lnSpc>
              <a:spcBef>
                <a:spcPts val="600"/>
              </a:spcBef>
              <a:defRPr sz="1800">
                <a:solidFill>
                  <a:srgbClr val="000000"/>
                </a:solidFill>
              </a:defRPr>
            </a:pPr>
            <a:r>
              <a:rPr sz="2800">
                <a:solidFill>
                  <a:srgbClr val="073E87"/>
                </a:solidFill>
              </a:rPr>
              <a:t>Discuss cycling in groups and describe the responsibilities of the group leader. </a:t>
            </a:r>
          </a:p>
        </p:txBody>
      </p:sp>
      <p:sp>
        <p:nvSpPr>
          <p:cNvPr id="207" name="Shape 207"/>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lvl1pPr>
              <a:defRPr sz="3600"/>
            </a:lvl1pPr>
          </a:lstStyle>
          <a:p>
            <a:pPr lvl="0">
              <a:defRPr sz="1800">
                <a:solidFill>
                  <a:srgbClr val="000000"/>
                </a:solidFill>
              </a:defRPr>
            </a:pPr>
            <a:r>
              <a:rPr sz="3600">
                <a:solidFill>
                  <a:srgbClr val="FFFFFF"/>
                </a:solidFill>
              </a:rPr>
              <a:t>Student Performance Objectives - Review (cont.)</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207"/>
                                        </p:tgtEl>
                                        <p:attrNameLst>
                                          <p:attrName>style.visibility</p:attrName>
                                        </p:attrNameLst>
                                      </p:cBhvr>
                                      <p:to>
                                        <p:strVal val="visible"/>
                                      </p:to>
                                    </p:set>
                                    <p:animEffect transition="in" filter="fade">
                                      <p:cBhvr>
                                        <p:cTn id="7" dur="500"/>
                                        <p:tgtEl>
                                          <p:spTgt spid="2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iterate>
                                    <p:tmAbs val="0"/>
                                  </p:iterate>
                                  <p:childTnLst>
                                    <p:set>
                                      <p:cBhvr>
                                        <p:cTn id="11" fill="hold"/>
                                        <p:tgtEl>
                                          <p:spTgt spid="206">
                                            <p:bg/>
                                          </p:spTgt>
                                        </p:tgtEl>
                                        <p:attrNameLst>
                                          <p:attrName>style.visibility</p:attrName>
                                        </p:attrNameLst>
                                      </p:cBhvr>
                                      <p:to>
                                        <p:strVal val="visible"/>
                                      </p:to>
                                    </p:set>
                                    <p:animEffect transition="in" filter="fade">
                                      <p:cBhvr>
                                        <p:cTn id="12" dur="1000"/>
                                        <p:tgtEl>
                                          <p:spTgt spid="206">
                                            <p:bg/>
                                          </p:spTgt>
                                        </p:tgtEl>
                                      </p:cBhvr>
                                    </p:animEffect>
                                  </p:childTnLst>
                                </p:cTn>
                              </p:par>
                              <p:par>
                                <p:cTn id="13" presetID="10" presetClass="entr" presetSubtype="0" fill="hold" grpId="2">
                                  <p:stCondLst>
                                    <p:cond delay="0"/>
                                  </p:stCondLst>
                                  <p:iterate>
                                    <p:tmAbs val="0"/>
                                  </p:iterate>
                                  <p:childTnLst>
                                    <p:set>
                                      <p:cBhvr>
                                        <p:cTn id="14" fill="hold"/>
                                        <p:tgtEl>
                                          <p:spTgt spid="206">
                                            <p:txEl>
                                              <p:pRg st="0" end="0"/>
                                            </p:txEl>
                                          </p:spTgt>
                                        </p:tgtEl>
                                        <p:attrNameLst>
                                          <p:attrName>style.visibility</p:attrName>
                                        </p:attrNameLst>
                                      </p:cBhvr>
                                      <p:to>
                                        <p:strVal val="visible"/>
                                      </p:to>
                                    </p:set>
                                    <p:animEffect transition="in" filter="fade">
                                      <p:cBhvr>
                                        <p:cTn id="15" dur="1000"/>
                                        <p:tgtEl>
                                          <p:spTgt spid="20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2" nodeType="clickEffect">
                                  <p:stCondLst>
                                    <p:cond delay="0"/>
                                  </p:stCondLst>
                                  <p:iterate>
                                    <p:tmAbs val="0"/>
                                  </p:iterate>
                                  <p:childTnLst>
                                    <p:set>
                                      <p:cBhvr>
                                        <p:cTn id="19" fill="hold"/>
                                        <p:tgtEl>
                                          <p:spTgt spid="206">
                                            <p:txEl>
                                              <p:pRg st="1" end="1"/>
                                            </p:txEl>
                                          </p:spTgt>
                                        </p:tgtEl>
                                        <p:attrNameLst>
                                          <p:attrName>style.visibility</p:attrName>
                                        </p:attrNameLst>
                                      </p:cBhvr>
                                      <p:to>
                                        <p:strVal val="visible"/>
                                      </p:to>
                                    </p:set>
                                    <p:animEffect transition="in" filter="fade">
                                      <p:cBhvr>
                                        <p:cTn id="20" dur="1000"/>
                                        <p:tgtEl>
                                          <p:spTgt spid="20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2" nodeType="clickEffect">
                                  <p:stCondLst>
                                    <p:cond delay="0"/>
                                  </p:stCondLst>
                                  <p:iterate>
                                    <p:tmAbs val="0"/>
                                  </p:iterate>
                                  <p:childTnLst>
                                    <p:set>
                                      <p:cBhvr>
                                        <p:cTn id="24" fill="hold"/>
                                        <p:tgtEl>
                                          <p:spTgt spid="206">
                                            <p:txEl>
                                              <p:pRg st="2" end="2"/>
                                            </p:txEl>
                                          </p:spTgt>
                                        </p:tgtEl>
                                        <p:attrNameLst>
                                          <p:attrName>style.visibility</p:attrName>
                                        </p:attrNameLst>
                                      </p:cBhvr>
                                      <p:to>
                                        <p:strVal val="visible"/>
                                      </p:to>
                                    </p:set>
                                    <p:animEffect transition="in" filter="fade">
                                      <p:cBhvr>
                                        <p:cTn id="25" dur="1000"/>
                                        <p:tgtEl>
                                          <p:spTgt spid="20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2" nodeType="clickEffect">
                                  <p:stCondLst>
                                    <p:cond delay="0"/>
                                  </p:stCondLst>
                                  <p:iterate>
                                    <p:tmAbs val="0"/>
                                  </p:iterate>
                                  <p:childTnLst>
                                    <p:set>
                                      <p:cBhvr>
                                        <p:cTn id="29" fill="hold"/>
                                        <p:tgtEl>
                                          <p:spTgt spid="206">
                                            <p:txEl>
                                              <p:pRg st="3" end="3"/>
                                            </p:txEl>
                                          </p:spTgt>
                                        </p:tgtEl>
                                        <p:attrNameLst>
                                          <p:attrName>style.visibility</p:attrName>
                                        </p:attrNameLst>
                                      </p:cBhvr>
                                      <p:to>
                                        <p:strVal val="visible"/>
                                      </p:to>
                                    </p:set>
                                    <p:animEffect transition="in" filter="fade">
                                      <p:cBhvr>
                                        <p:cTn id="30" dur="1000"/>
                                        <p:tgtEl>
                                          <p:spTgt spid="2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2" build="p" animBg="1" advAuto="0"/>
      <p:bldP spid="207" grpId="1"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image.png"/>
          <p:cNvPicPr/>
          <p:nvPr/>
        </p:nvPicPr>
        <p:blipFill>
          <a:blip r:embed="rId2">
            <a:extLst/>
          </a:blip>
          <a:stretch>
            <a:fillRect/>
          </a:stretch>
        </p:blipFill>
        <p:spPr>
          <a:xfrm>
            <a:off x="2560637" y="1884362"/>
            <a:ext cx="3717926" cy="5022851"/>
          </a:xfrm>
          <a:prstGeom prst="rect">
            <a:avLst/>
          </a:prstGeom>
          <a:ln w="12700">
            <a:miter lim="400000"/>
          </a:ln>
        </p:spPr>
      </p:pic>
    </p:spTree>
  </p:cSld>
  <p:clrMapOvr>
    <a:masterClrMapping/>
  </p:clrMapOvr>
  <p:transition xmlns:p14="http://schemas.microsoft.com/office/powerpoint/2010/main" spd="slow">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body" idx="4294967295"/>
          </p:nvPr>
        </p:nvSpPr>
        <p:spPr>
          <a:xfrm>
            <a:off x="457200" y="1874837"/>
            <a:ext cx="8229600" cy="4525963"/>
          </a:xfrm>
          <a:prstGeom prst="rect">
            <a:avLst/>
          </a:prstGeom>
        </p:spPr>
        <p:txBody>
          <a:bodyPr lIns="0" tIns="0" rIns="0" bIns="0">
            <a:normAutofit/>
          </a:bodyPr>
          <a:lstStyle/>
          <a:p>
            <a:pPr marL="609600" lvl="0" indent="-609600">
              <a:lnSpc>
                <a:spcPct val="90000"/>
              </a:lnSpc>
              <a:buSzTx/>
              <a:buNone/>
              <a:defRPr sz="1800">
                <a:solidFill>
                  <a:srgbClr val="000000"/>
                </a:solidFill>
              </a:defRPr>
            </a:pPr>
            <a:endParaRPr sz="2800">
              <a:solidFill>
                <a:srgbClr val="073E87"/>
              </a:solidFill>
            </a:endParaRPr>
          </a:p>
          <a:p>
            <a:pPr marL="762000" lvl="0" indent="-762000">
              <a:lnSpc>
                <a:spcPct val="90000"/>
              </a:lnSpc>
              <a:spcBef>
                <a:spcPts val="700"/>
              </a:spcBef>
              <a:defRPr sz="1800">
                <a:solidFill>
                  <a:srgbClr val="000000"/>
                </a:solidFill>
              </a:defRPr>
            </a:pPr>
            <a:r>
              <a:rPr sz="3000">
                <a:solidFill>
                  <a:srgbClr val="073E87"/>
                </a:solidFill>
              </a:rPr>
              <a:t>List the safety factors to consider when cycling at night.</a:t>
            </a:r>
          </a:p>
          <a:p>
            <a:pPr marL="762000" lvl="0" indent="-762000">
              <a:lnSpc>
                <a:spcPct val="90000"/>
              </a:lnSpc>
              <a:spcBef>
                <a:spcPts val="700"/>
              </a:spcBef>
              <a:defRPr sz="1800">
                <a:solidFill>
                  <a:srgbClr val="000000"/>
                </a:solidFill>
              </a:defRPr>
            </a:pPr>
            <a:r>
              <a:rPr sz="3000">
                <a:solidFill>
                  <a:srgbClr val="073E87"/>
                </a:solidFill>
              </a:rPr>
              <a:t>List the safety factors to take when cycling in the rain.</a:t>
            </a:r>
          </a:p>
          <a:p>
            <a:pPr marL="762000" lvl="0" indent="-762000">
              <a:lnSpc>
                <a:spcPct val="90000"/>
              </a:lnSpc>
              <a:spcBef>
                <a:spcPts val="700"/>
              </a:spcBef>
              <a:defRPr sz="1800">
                <a:solidFill>
                  <a:srgbClr val="000000"/>
                </a:solidFill>
              </a:defRPr>
            </a:pPr>
            <a:r>
              <a:rPr sz="3000">
                <a:solidFill>
                  <a:srgbClr val="073E87"/>
                </a:solidFill>
              </a:rPr>
              <a:t>Discuss the techniques used in hill ascents and descents.</a:t>
            </a:r>
          </a:p>
          <a:p>
            <a:pPr marL="762000" lvl="0" indent="-762000">
              <a:lnSpc>
                <a:spcPct val="90000"/>
              </a:lnSpc>
              <a:spcBef>
                <a:spcPts val="700"/>
              </a:spcBef>
              <a:defRPr sz="1800">
                <a:solidFill>
                  <a:srgbClr val="000000"/>
                </a:solidFill>
              </a:defRPr>
            </a:pPr>
            <a:r>
              <a:rPr sz="3000">
                <a:solidFill>
                  <a:srgbClr val="073E87"/>
                </a:solidFill>
              </a:rPr>
              <a:t>Discuss cycling in groups and describe the responsibilities of the group leader. </a:t>
            </a:r>
          </a:p>
        </p:txBody>
      </p:sp>
      <p:sp>
        <p:nvSpPr>
          <p:cNvPr id="94" name="Shape 94"/>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lvl1pPr>
              <a:defRPr sz="3600"/>
            </a:lvl1pPr>
          </a:lstStyle>
          <a:p>
            <a:pPr lvl="0">
              <a:defRPr sz="1800">
                <a:solidFill>
                  <a:srgbClr val="000000"/>
                </a:solidFill>
              </a:defRPr>
            </a:pPr>
            <a:r>
              <a:rPr sz="3600">
                <a:solidFill>
                  <a:srgbClr val="FFFFFF"/>
                </a:solidFill>
              </a:rPr>
              <a:t>Student Performance Objectives (cont.)</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93">
                                            <p:txEl>
                                              <p:pRg st="1" end="1"/>
                                            </p:txEl>
                                          </p:spTgt>
                                        </p:tgtEl>
                                        <p:attrNameLst>
                                          <p:attrName>style.visibility</p:attrName>
                                        </p:attrNameLst>
                                      </p:cBhvr>
                                      <p:to>
                                        <p:strVal val="visible"/>
                                      </p:to>
                                    </p:set>
                                    <p:animEffect transition="in" filter="fade">
                                      <p:cBhvr>
                                        <p:cTn id="7" dur="500"/>
                                        <p:tgtEl>
                                          <p:spTgt spid="9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iterate>
                                    <p:tmAbs val="0"/>
                                  </p:iterate>
                                  <p:childTnLst>
                                    <p:set>
                                      <p:cBhvr>
                                        <p:cTn id="11" fill="hold"/>
                                        <p:tgtEl>
                                          <p:spTgt spid="93">
                                            <p:txEl>
                                              <p:pRg st="2" end="2"/>
                                            </p:txEl>
                                          </p:spTgt>
                                        </p:tgtEl>
                                        <p:attrNameLst>
                                          <p:attrName>style.visibility</p:attrName>
                                        </p:attrNameLst>
                                      </p:cBhvr>
                                      <p:to>
                                        <p:strVal val="visible"/>
                                      </p:to>
                                    </p:set>
                                    <p:animEffect transition="in" filter="fade">
                                      <p:cBhvr>
                                        <p:cTn id="12" dur="500"/>
                                        <p:tgtEl>
                                          <p:spTgt spid="9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iterate>
                                    <p:tmAbs val="0"/>
                                  </p:iterate>
                                  <p:childTnLst>
                                    <p:set>
                                      <p:cBhvr>
                                        <p:cTn id="16" fill="hold"/>
                                        <p:tgtEl>
                                          <p:spTgt spid="93">
                                            <p:txEl>
                                              <p:pRg st="3" end="3"/>
                                            </p:txEl>
                                          </p:spTgt>
                                        </p:tgtEl>
                                        <p:attrNameLst>
                                          <p:attrName>style.visibility</p:attrName>
                                        </p:attrNameLst>
                                      </p:cBhvr>
                                      <p:to>
                                        <p:strVal val="visible"/>
                                      </p:to>
                                    </p:set>
                                    <p:animEffect transition="in" filter="fade">
                                      <p:cBhvr>
                                        <p:cTn id="17" dur="500"/>
                                        <p:tgtEl>
                                          <p:spTgt spid="9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iterate>
                                    <p:tmAbs val="0"/>
                                  </p:iterate>
                                  <p:childTnLst>
                                    <p:set>
                                      <p:cBhvr>
                                        <p:cTn id="21" fill="hold"/>
                                        <p:tgtEl>
                                          <p:spTgt spid="93">
                                            <p:txEl>
                                              <p:pRg st="4" end="4"/>
                                            </p:txEl>
                                          </p:spTgt>
                                        </p:tgtEl>
                                        <p:attrNameLst>
                                          <p:attrName>style.visibility</p:attrName>
                                        </p:attrNameLst>
                                      </p:cBhvr>
                                      <p:to>
                                        <p:strVal val="visible"/>
                                      </p:to>
                                    </p:set>
                                    <p:animEffect transition="in" filter="fade">
                                      <p:cBhvr>
                                        <p:cTn id="22" dur="500"/>
                                        <p:tgtEl>
                                          <p:spTgt spid="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1"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body" idx="4294967295"/>
          </p:nvPr>
        </p:nvSpPr>
        <p:spPr>
          <a:xfrm>
            <a:off x="533400" y="1752600"/>
            <a:ext cx="8153400" cy="4419600"/>
          </a:xfrm>
          <a:prstGeom prst="rect">
            <a:avLst/>
          </a:prstGeom>
        </p:spPr>
        <p:txBody>
          <a:bodyPr lIns="0" tIns="0" rIns="0" bIns="0">
            <a:normAutofit/>
          </a:bodyPr>
          <a:lstStyle/>
          <a:p>
            <a:pPr marL="318558" lvl="0" indent="-318558">
              <a:lnSpc>
                <a:spcPct val="90000"/>
              </a:lnSpc>
              <a:spcBef>
                <a:spcPts val="600"/>
              </a:spcBef>
              <a:defRPr sz="1800">
                <a:solidFill>
                  <a:srgbClr val="000000"/>
                </a:solidFill>
              </a:defRPr>
            </a:pPr>
            <a:r>
              <a:rPr sz="2800">
                <a:solidFill>
                  <a:srgbClr val="073E87"/>
                </a:solidFill>
              </a:rPr>
              <a:t>Helmet</a:t>
            </a:r>
          </a:p>
          <a:p>
            <a:pPr lvl="0">
              <a:lnSpc>
                <a:spcPct val="90000"/>
              </a:lnSpc>
              <a:defRPr sz="1800">
                <a:solidFill>
                  <a:srgbClr val="000000"/>
                </a:solidFill>
              </a:defRPr>
            </a:pPr>
            <a:endParaRPr sz="2800">
              <a:solidFill>
                <a:srgbClr val="073E87"/>
              </a:solidFill>
            </a:endParaRPr>
          </a:p>
          <a:p>
            <a:pPr marL="318558" lvl="0" indent="-318558">
              <a:lnSpc>
                <a:spcPct val="90000"/>
              </a:lnSpc>
              <a:spcBef>
                <a:spcPts val="600"/>
              </a:spcBef>
              <a:defRPr sz="1800">
                <a:solidFill>
                  <a:srgbClr val="000000"/>
                </a:solidFill>
              </a:defRPr>
            </a:pPr>
            <a:r>
              <a:rPr sz="2800">
                <a:solidFill>
                  <a:srgbClr val="073E87"/>
                </a:solidFill>
              </a:rPr>
              <a:t>Gloves</a:t>
            </a:r>
          </a:p>
          <a:p>
            <a:pPr lvl="0">
              <a:lnSpc>
                <a:spcPct val="90000"/>
              </a:lnSpc>
              <a:defRPr sz="1800">
                <a:solidFill>
                  <a:srgbClr val="000000"/>
                </a:solidFill>
              </a:defRPr>
            </a:pPr>
            <a:endParaRPr sz="2800">
              <a:solidFill>
                <a:srgbClr val="073E87"/>
              </a:solidFill>
            </a:endParaRPr>
          </a:p>
          <a:p>
            <a:pPr marL="318558" lvl="0" indent="-318558">
              <a:lnSpc>
                <a:spcPct val="90000"/>
              </a:lnSpc>
              <a:spcBef>
                <a:spcPts val="600"/>
              </a:spcBef>
              <a:defRPr sz="1800">
                <a:solidFill>
                  <a:srgbClr val="000000"/>
                </a:solidFill>
              </a:defRPr>
            </a:pPr>
            <a:r>
              <a:rPr sz="2800">
                <a:solidFill>
                  <a:srgbClr val="073E87"/>
                </a:solidFill>
              </a:rPr>
              <a:t>Eye Protection</a:t>
            </a:r>
          </a:p>
          <a:p>
            <a:pPr lvl="0">
              <a:lnSpc>
                <a:spcPct val="90000"/>
              </a:lnSpc>
              <a:buSzTx/>
              <a:buNone/>
              <a:defRPr sz="1800">
                <a:solidFill>
                  <a:srgbClr val="000000"/>
                </a:solidFill>
              </a:defRPr>
            </a:pPr>
            <a:endParaRPr sz="2800">
              <a:solidFill>
                <a:srgbClr val="073E87"/>
              </a:solidFill>
            </a:endParaRPr>
          </a:p>
          <a:p>
            <a:pPr marL="318558" lvl="0" indent="-318558">
              <a:lnSpc>
                <a:spcPct val="90000"/>
              </a:lnSpc>
              <a:spcBef>
                <a:spcPts val="600"/>
              </a:spcBef>
              <a:defRPr sz="1800">
                <a:solidFill>
                  <a:srgbClr val="000000"/>
                </a:solidFill>
              </a:defRPr>
            </a:pPr>
            <a:r>
              <a:rPr sz="2800">
                <a:solidFill>
                  <a:srgbClr val="073E87"/>
                </a:solidFill>
              </a:rPr>
              <a:t>Brakes</a:t>
            </a:r>
          </a:p>
          <a:p>
            <a:pPr lvl="0">
              <a:lnSpc>
                <a:spcPct val="90000"/>
              </a:lnSpc>
              <a:defRPr sz="1800">
                <a:solidFill>
                  <a:srgbClr val="000000"/>
                </a:solidFill>
              </a:defRPr>
            </a:pPr>
            <a:endParaRPr sz="2800">
              <a:solidFill>
                <a:srgbClr val="073E87"/>
              </a:solidFill>
            </a:endParaRPr>
          </a:p>
          <a:p>
            <a:pPr marL="318558" lvl="0" indent="-318558">
              <a:lnSpc>
                <a:spcPct val="90000"/>
              </a:lnSpc>
              <a:spcBef>
                <a:spcPts val="600"/>
              </a:spcBef>
              <a:defRPr sz="1800">
                <a:solidFill>
                  <a:srgbClr val="000000"/>
                </a:solidFill>
              </a:defRPr>
            </a:pPr>
            <a:r>
              <a:rPr sz="2800">
                <a:solidFill>
                  <a:srgbClr val="073E87"/>
                </a:solidFill>
              </a:rPr>
              <a:t>Toe Clips/Straps, or Clipless Systems</a:t>
            </a:r>
          </a:p>
        </p:txBody>
      </p:sp>
      <p:sp>
        <p:nvSpPr>
          <p:cNvPr id="97" name="Shape 97"/>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p>
            <a:pPr lvl="0">
              <a:defRPr sz="1800">
                <a:solidFill>
                  <a:srgbClr val="000000"/>
                </a:solidFill>
              </a:defRPr>
            </a:pPr>
            <a:r>
              <a:rPr sz="4400">
                <a:solidFill>
                  <a:srgbClr val="FFFFFF"/>
                </a:solidFill>
              </a:rPr>
              <a:t>5 Items of Safety Equipment</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97"/>
                                        </p:tgtEl>
                                        <p:attrNameLst>
                                          <p:attrName>style.visibility</p:attrName>
                                        </p:attrNameLst>
                                      </p:cBhvr>
                                      <p:to>
                                        <p:strVal val="visible"/>
                                      </p:to>
                                    </p:set>
                                    <p:animEffect transition="in" filter="fade">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iterate>
                                    <p:tmAbs val="0"/>
                                  </p:iterate>
                                  <p:childTnLst>
                                    <p:set>
                                      <p:cBhvr>
                                        <p:cTn id="11" fill="hold"/>
                                        <p:tgtEl>
                                          <p:spTgt spid="96">
                                            <p:bg/>
                                          </p:spTgt>
                                        </p:tgtEl>
                                        <p:attrNameLst>
                                          <p:attrName>style.visibility</p:attrName>
                                        </p:attrNameLst>
                                      </p:cBhvr>
                                      <p:to>
                                        <p:strVal val="visible"/>
                                      </p:to>
                                    </p:set>
                                    <p:animEffect transition="in" filter="fade">
                                      <p:cBhvr>
                                        <p:cTn id="12" dur="500"/>
                                        <p:tgtEl>
                                          <p:spTgt spid="96">
                                            <p:bg/>
                                          </p:spTgt>
                                        </p:tgtEl>
                                      </p:cBhvr>
                                    </p:animEffect>
                                  </p:childTnLst>
                                </p:cTn>
                              </p:par>
                              <p:par>
                                <p:cTn id="13" presetID="10" presetClass="entr" presetSubtype="0" fill="hold" grpId="2">
                                  <p:stCondLst>
                                    <p:cond delay="0"/>
                                  </p:stCondLst>
                                  <p:iterate>
                                    <p:tmAbs val="0"/>
                                  </p:iterate>
                                  <p:childTnLst>
                                    <p:set>
                                      <p:cBhvr>
                                        <p:cTn id="14" fill="hold"/>
                                        <p:tgtEl>
                                          <p:spTgt spid="96">
                                            <p:txEl>
                                              <p:pRg st="0" end="0"/>
                                            </p:txEl>
                                          </p:spTgt>
                                        </p:tgtEl>
                                        <p:attrNameLst>
                                          <p:attrName>style.visibility</p:attrName>
                                        </p:attrNameLst>
                                      </p:cBhvr>
                                      <p:to>
                                        <p:strVal val="visible"/>
                                      </p:to>
                                    </p:set>
                                    <p:animEffect transition="in" filter="fade">
                                      <p:cBhvr>
                                        <p:cTn id="15" dur="500"/>
                                        <p:tgtEl>
                                          <p:spTgt spid="96">
                                            <p:txEl>
                                              <p:pRg st="0" end="0"/>
                                            </p:txEl>
                                          </p:spTgt>
                                        </p:tgtEl>
                                      </p:cBhvr>
                                    </p:animEffect>
                                  </p:childTnLst>
                                </p:cTn>
                              </p:par>
                            </p:childTnLst>
                          </p:cTn>
                        </p:par>
                        <p:par>
                          <p:cTn id="16" fill="hold">
                            <p:stCondLst>
                              <p:cond delay="500"/>
                            </p:stCondLst>
                            <p:childTnLst>
                              <p:par>
                                <p:cTn id="17" presetID="10" presetClass="entr" presetSubtype="0" fill="hold" grpId="2" nodeType="afterEffect">
                                  <p:stCondLst>
                                    <p:cond delay="0"/>
                                  </p:stCondLst>
                                  <p:iterate>
                                    <p:tmAbs val="0"/>
                                  </p:iterate>
                                  <p:childTnLst>
                                    <p:set>
                                      <p:cBhvr>
                                        <p:cTn id="18" fill="hold"/>
                                        <p:tgtEl>
                                          <p:spTgt spid="96">
                                            <p:txEl>
                                              <p:pRg st="1" end="1"/>
                                            </p:txEl>
                                          </p:spTgt>
                                        </p:tgtEl>
                                        <p:attrNameLst>
                                          <p:attrName>style.visibility</p:attrName>
                                        </p:attrNameLst>
                                      </p:cBhvr>
                                      <p:to>
                                        <p:strVal val="visible"/>
                                      </p:to>
                                    </p:set>
                                    <p:animEffect transition="in" filter="fade">
                                      <p:cBhvr>
                                        <p:cTn id="19" dur="500"/>
                                        <p:tgtEl>
                                          <p:spTgt spid="96">
                                            <p:txEl>
                                              <p:pRg st="1" end="1"/>
                                            </p:txEl>
                                          </p:spTgt>
                                        </p:tgtEl>
                                      </p:cBhvr>
                                    </p:animEffect>
                                  </p:childTnLst>
                                </p:cTn>
                              </p:par>
                            </p:childTnLst>
                          </p:cTn>
                        </p:par>
                        <p:par>
                          <p:cTn id="20" fill="hold">
                            <p:stCondLst>
                              <p:cond delay="1000"/>
                            </p:stCondLst>
                            <p:childTnLst>
                              <p:par>
                                <p:cTn id="21" presetID="10" presetClass="entr" presetSubtype="0" fill="hold" grpId="2" nodeType="afterEffect">
                                  <p:stCondLst>
                                    <p:cond delay="0"/>
                                  </p:stCondLst>
                                  <p:iterate>
                                    <p:tmAbs val="0"/>
                                  </p:iterate>
                                  <p:childTnLst>
                                    <p:set>
                                      <p:cBhvr>
                                        <p:cTn id="22" fill="hold"/>
                                        <p:tgtEl>
                                          <p:spTgt spid="96">
                                            <p:txEl>
                                              <p:pRg st="2" end="2"/>
                                            </p:txEl>
                                          </p:spTgt>
                                        </p:tgtEl>
                                        <p:attrNameLst>
                                          <p:attrName>style.visibility</p:attrName>
                                        </p:attrNameLst>
                                      </p:cBhvr>
                                      <p:to>
                                        <p:strVal val="visible"/>
                                      </p:to>
                                    </p:set>
                                    <p:animEffect transition="in" filter="fade">
                                      <p:cBhvr>
                                        <p:cTn id="23" dur="500"/>
                                        <p:tgtEl>
                                          <p:spTgt spid="96">
                                            <p:txEl>
                                              <p:pRg st="2" end="2"/>
                                            </p:txEl>
                                          </p:spTgt>
                                        </p:tgtEl>
                                      </p:cBhvr>
                                    </p:animEffect>
                                  </p:childTnLst>
                                </p:cTn>
                              </p:par>
                            </p:childTnLst>
                          </p:cTn>
                        </p:par>
                        <p:par>
                          <p:cTn id="24" fill="hold">
                            <p:stCondLst>
                              <p:cond delay="1500"/>
                            </p:stCondLst>
                            <p:childTnLst>
                              <p:par>
                                <p:cTn id="25" presetID="10" presetClass="entr" presetSubtype="0" fill="hold" grpId="2" nodeType="afterEffect">
                                  <p:stCondLst>
                                    <p:cond delay="0"/>
                                  </p:stCondLst>
                                  <p:iterate>
                                    <p:tmAbs val="0"/>
                                  </p:iterate>
                                  <p:childTnLst>
                                    <p:set>
                                      <p:cBhvr>
                                        <p:cTn id="26" fill="hold"/>
                                        <p:tgtEl>
                                          <p:spTgt spid="96">
                                            <p:txEl>
                                              <p:pRg st="3" end="3"/>
                                            </p:txEl>
                                          </p:spTgt>
                                        </p:tgtEl>
                                        <p:attrNameLst>
                                          <p:attrName>style.visibility</p:attrName>
                                        </p:attrNameLst>
                                      </p:cBhvr>
                                      <p:to>
                                        <p:strVal val="visible"/>
                                      </p:to>
                                    </p:set>
                                    <p:animEffect transition="in" filter="fade">
                                      <p:cBhvr>
                                        <p:cTn id="27" dur="500"/>
                                        <p:tgtEl>
                                          <p:spTgt spid="96">
                                            <p:txEl>
                                              <p:pRg st="3" end="3"/>
                                            </p:txEl>
                                          </p:spTgt>
                                        </p:tgtEl>
                                      </p:cBhvr>
                                    </p:animEffect>
                                  </p:childTnLst>
                                </p:cTn>
                              </p:par>
                            </p:childTnLst>
                          </p:cTn>
                        </p:par>
                        <p:par>
                          <p:cTn id="28" fill="hold">
                            <p:stCondLst>
                              <p:cond delay="2000"/>
                            </p:stCondLst>
                            <p:childTnLst>
                              <p:par>
                                <p:cTn id="29" presetID="10" presetClass="entr" presetSubtype="0" fill="hold" grpId="2" nodeType="afterEffect">
                                  <p:stCondLst>
                                    <p:cond delay="0"/>
                                  </p:stCondLst>
                                  <p:iterate>
                                    <p:tmAbs val="0"/>
                                  </p:iterate>
                                  <p:childTnLst>
                                    <p:set>
                                      <p:cBhvr>
                                        <p:cTn id="30" fill="hold"/>
                                        <p:tgtEl>
                                          <p:spTgt spid="96">
                                            <p:txEl>
                                              <p:pRg st="4" end="4"/>
                                            </p:txEl>
                                          </p:spTgt>
                                        </p:tgtEl>
                                        <p:attrNameLst>
                                          <p:attrName>style.visibility</p:attrName>
                                        </p:attrNameLst>
                                      </p:cBhvr>
                                      <p:to>
                                        <p:strVal val="visible"/>
                                      </p:to>
                                    </p:set>
                                    <p:animEffect transition="in" filter="fade">
                                      <p:cBhvr>
                                        <p:cTn id="31" dur="500"/>
                                        <p:tgtEl>
                                          <p:spTgt spid="96">
                                            <p:txEl>
                                              <p:pRg st="4" end="4"/>
                                            </p:txEl>
                                          </p:spTgt>
                                        </p:tgtEl>
                                      </p:cBhvr>
                                    </p:animEffect>
                                  </p:childTnLst>
                                </p:cTn>
                              </p:par>
                            </p:childTnLst>
                          </p:cTn>
                        </p:par>
                        <p:par>
                          <p:cTn id="32" fill="hold">
                            <p:stCondLst>
                              <p:cond delay="2500"/>
                            </p:stCondLst>
                            <p:childTnLst>
                              <p:par>
                                <p:cTn id="33" presetID="10" presetClass="entr" presetSubtype="0" fill="hold" grpId="2" nodeType="afterEffect">
                                  <p:stCondLst>
                                    <p:cond delay="0"/>
                                  </p:stCondLst>
                                  <p:iterate>
                                    <p:tmAbs val="0"/>
                                  </p:iterate>
                                  <p:childTnLst>
                                    <p:set>
                                      <p:cBhvr>
                                        <p:cTn id="34" fill="hold"/>
                                        <p:tgtEl>
                                          <p:spTgt spid="96">
                                            <p:txEl>
                                              <p:pRg st="5" end="5"/>
                                            </p:txEl>
                                          </p:spTgt>
                                        </p:tgtEl>
                                        <p:attrNameLst>
                                          <p:attrName>style.visibility</p:attrName>
                                        </p:attrNameLst>
                                      </p:cBhvr>
                                      <p:to>
                                        <p:strVal val="visible"/>
                                      </p:to>
                                    </p:set>
                                    <p:animEffect transition="in" filter="fade">
                                      <p:cBhvr>
                                        <p:cTn id="35" dur="500"/>
                                        <p:tgtEl>
                                          <p:spTgt spid="96">
                                            <p:txEl>
                                              <p:pRg st="5" end="5"/>
                                            </p:txEl>
                                          </p:spTgt>
                                        </p:tgtEl>
                                      </p:cBhvr>
                                    </p:animEffect>
                                  </p:childTnLst>
                                </p:cTn>
                              </p:par>
                            </p:childTnLst>
                          </p:cTn>
                        </p:par>
                        <p:par>
                          <p:cTn id="36" fill="hold">
                            <p:stCondLst>
                              <p:cond delay="3000"/>
                            </p:stCondLst>
                            <p:childTnLst>
                              <p:par>
                                <p:cTn id="37" presetID="10" presetClass="entr" presetSubtype="0" fill="hold" grpId="2" nodeType="afterEffect">
                                  <p:stCondLst>
                                    <p:cond delay="0"/>
                                  </p:stCondLst>
                                  <p:iterate>
                                    <p:tmAbs val="0"/>
                                  </p:iterate>
                                  <p:childTnLst>
                                    <p:set>
                                      <p:cBhvr>
                                        <p:cTn id="38" fill="hold"/>
                                        <p:tgtEl>
                                          <p:spTgt spid="96">
                                            <p:txEl>
                                              <p:pRg st="6" end="6"/>
                                            </p:txEl>
                                          </p:spTgt>
                                        </p:tgtEl>
                                        <p:attrNameLst>
                                          <p:attrName>style.visibility</p:attrName>
                                        </p:attrNameLst>
                                      </p:cBhvr>
                                      <p:to>
                                        <p:strVal val="visible"/>
                                      </p:to>
                                    </p:set>
                                    <p:animEffect transition="in" filter="fade">
                                      <p:cBhvr>
                                        <p:cTn id="39" dur="500"/>
                                        <p:tgtEl>
                                          <p:spTgt spid="96">
                                            <p:txEl>
                                              <p:pRg st="6" end="6"/>
                                            </p:txEl>
                                          </p:spTgt>
                                        </p:tgtEl>
                                      </p:cBhvr>
                                    </p:animEffect>
                                  </p:childTnLst>
                                </p:cTn>
                              </p:par>
                            </p:childTnLst>
                          </p:cTn>
                        </p:par>
                        <p:par>
                          <p:cTn id="40" fill="hold">
                            <p:stCondLst>
                              <p:cond delay="3500"/>
                            </p:stCondLst>
                            <p:childTnLst>
                              <p:par>
                                <p:cTn id="41" presetID="10" presetClass="entr" presetSubtype="0" fill="hold" grpId="2" nodeType="afterEffect">
                                  <p:stCondLst>
                                    <p:cond delay="0"/>
                                  </p:stCondLst>
                                  <p:iterate>
                                    <p:tmAbs val="0"/>
                                  </p:iterate>
                                  <p:childTnLst>
                                    <p:set>
                                      <p:cBhvr>
                                        <p:cTn id="42" fill="hold"/>
                                        <p:tgtEl>
                                          <p:spTgt spid="96">
                                            <p:txEl>
                                              <p:pRg st="7" end="7"/>
                                            </p:txEl>
                                          </p:spTgt>
                                        </p:tgtEl>
                                        <p:attrNameLst>
                                          <p:attrName>style.visibility</p:attrName>
                                        </p:attrNameLst>
                                      </p:cBhvr>
                                      <p:to>
                                        <p:strVal val="visible"/>
                                      </p:to>
                                    </p:set>
                                    <p:animEffect transition="in" filter="fade">
                                      <p:cBhvr>
                                        <p:cTn id="43" dur="500"/>
                                        <p:tgtEl>
                                          <p:spTgt spid="96">
                                            <p:txEl>
                                              <p:pRg st="7" end="7"/>
                                            </p:txEl>
                                          </p:spTgt>
                                        </p:tgtEl>
                                      </p:cBhvr>
                                    </p:animEffect>
                                  </p:childTnLst>
                                </p:cTn>
                              </p:par>
                            </p:childTnLst>
                          </p:cTn>
                        </p:par>
                        <p:par>
                          <p:cTn id="44" fill="hold">
                            <p:stCondLst>
                              <p:cond delay="4000"/>
                            </p:stCondLst>
                            <p:childTnLst>
                              <p:par>
                                <p:cTn id="45" presetID="10" presetClass="entr" presetSubtype="0" fill="hold" grpId="2" nodeType="afterEffect">
                                  <p:stCondLst>
                                    <p:cond delay="0"/>
                                  </p:stCondLst>
                                  <p:iterate>
                                    <p:tmAbs val="0"/>
                                  </p:iterate>
                                  <p:childTnLst>
                                    <p:set>
                                      <p:cBhvr>
                                        <p:cTn id="46" fill="hold"/>
                                        <p:tgtEl>
                                          <p:spTgt spid="96">
                                            <p:txEl>
                                              <p:pRg st="8" end="8"/>
                                            </p:txEl>
                                          </p:spTgt>
                                        </p:tgtEl>
                                        <p:attrNameLst>
                                          <p:attrName>style.visibility</p:attrName>
                                        </p:attrNameLst>
                                      </p:cBhvr>
                                      <p:to>
                                        <p:strVal val="visible"/>
                                      </p:to>
                                    </p:set>
                                    <p:animEffect transition="in" filter="fade">
                                      <p:cBhvr>
                                        <p:cTn id="47" dur="500"/>
                                        <p:tgtEl>
                                          <p:spTgt spid="9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2" build="p" bldLvl="5" animBg="1" advAuto="0"/>
      <p:bldP spid="97"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4294967295"/>
          </p:nvPr>
        </p:nvSpPr>
        <p:spPr>
          <a:xfrm>
            <a:off x="533400" y="2082800"/>
            <a:ext cx="8077200" cy="4089400"/>
          </a:xfrm>
          <a:prstGeom prst="rect">
            <a:avLst/>
          </a:prstGeom>
        </p:spPr>
        <p:txBody>
          <a:bodyPr lIns="0" tIns="0" rIns="0" bIns="0">
            <a:normAutofit/>
          </a:bodyPr>
          <a:lstStyle/>
          <a:p>
            <a:pPr marL="318558" lvl="0" indent="-318558">
              <a:spcBef>
                <a:spcPts val="600"/>
              </a:spcBef>
              <a:defRPr sz="1800">
                <a:solidFill>
                  <a:srgbClr val="000000"/>
                </a:solidFill>
              </a:defRPr>
            </a:pPr>
            <a:r>
              <a:rPr sz="2800">
                <a:solidFill>
                  <a:srgbClr val="073E87"/>
                </a:solidFill>
              </a:rPr>
              <a:t>Increase fitness</a:t>
            </a:r>
          </a:p>
          <a:p>
            <a:pPr lvl="0">
              <a:defRPr sz="1800">
                <a:solidFill>
                  <a:srgbClr val="000000"/>
                </a:solidFill>
              </a:defRPr>
            </a:pPr>
            <a:endParaRPr sz="2800">
              <a:solidFill>
                <a:srgbClr val="073E87"/>
              </a:solidFill>
            </a:endParaRPr>
          </a:p>
          <a:p>
            <a:pPr marL="318558" lvl="0" indent="-318558">
              <a:spcBef>
                <a:spcPts val="600"/>
              </a:spcBef>
              <a:defRPr sz="1800">
                <a:solidFill>
                  <a:srgbClr val="000000"/>
                </a:solidFill>
              </a:defRPr>
            </a:pPr>
            <a:r>
              <a:rPr sz="2800">
                <a:solidFill>
                  <a:srgbClr val="073E87"/>
                </a:solidFill>
              </a:rPr>
              <a:t>Sharpen road skills</a:t>
            </a:r>
          </a:p>
          <a:p>
            <a:pPr lvl="0">
              <a:defRPr sz="1800">
                <a:solidFill>
                  <a:srgbClr val="000000"/>
                </a:solidFill>
              </a:defRPr>
            </a:pPr>
            <a:endParaRPr sz="2800">
              <a:solidFill>
                <a:srgbClr val="073E87"/>
              </a:solidFill>
            </a:endParaRPr>
          </a:p>
          <a:p>
            <a:pPr marL="318558" lvl="0" indent="-318558">
              <a:spcBef>
                <a:spcPts val="600"/>
              </a:spcBef>
              <a:defRPr sz="1800">
                <a:solidFill>
                  <a:srgbClr val="000000"/>
                </a:solidFill>
              </a:defRPr>
            </a:pPr>
            <a:r>
              <a:rPr sz="2800">
                <a:solidFill>
                  <a:srgbClr val="073E87"/>
                </a:solidFill>
              </a:rPr>
              <a:t>Teaches communication skills</a:t>
            </a:r>
          </a:p>
          <a:p>
            <a:pPr marL="625907" lvl="1" indent="-322695">
              <a:spcBef>
                <a:spcPts val="600"/>
              </a:spcBef>
              <a:defRPr sz="1800">
                <a:solidFill>
                  <a:srgbClr val="000000"/>
                </a:solidFill>
              </a:defRPr>
            </a:pPr>
            <a:r>
              <a:rPr sz="2600">
                <a:solidFill>
                  <a:srgbClr val="073E87"/>
                </a:solidFill>
              </a:rPr>
              <a:t>To riders and other roadway users </a:t>
            </a:r>
          </a:p>
          <a:p>
            <a:pPr marL="625907" lvl="1" indent="-322695">
              <a:spcBef>
                <a:spcPts val="600"/>
              </a:spcBef>
              <a:defRPr sz="1800">
                <a:solidFill>
                  <a:srgbClr val="000000"/>
                </a:solidFill>
              </a:defRPr>
            </a:pPr>
            <a:r>
              <a:rPr sz="2600">
                <a:solidFill>
                  <a:srgbClr val="073E87"/>
                </a:solidFill>
              </a:rPr>
              <a:t>Verbally</a:t>
            </a:r>
          </a:p>
          <a:p>
            <a:pPr marL="625907" lvl="1" indent="-322695">
              <a:spcBef>
                <a:spcPts val="600"/>
              </a:spcBef>
              <a:defRPr sz="1800">
                <a:solidFill>
                  <a:srgbClr val="000000"/>
                </a:solidFill>
              </a:defRPr>
            </a:pPr>
            <a:r>
              <a:rPr sz="2600">
                <a:solidFill>
                  <a:srgbClr val="073E87"/>
                </a:solidFill>
              </a:rPr>
              <a:t>Hand signals</a:t>
            </a:r>
          </a:p>
        </p:txBody>
      </p:sp>
      <p:sp>
        <p:nvSpPr>
          <p:cNvPr id="102" name="Shape 102"/>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p>
            <a:pPr lvl="0">
              <a:defRPr sz="1800">
                <a:solidFill>
                  <a:srgbClr val="000000"/>
                </a:solidFill>
              </a:defRPr>
            </a:pPr>
            <a:r>
              <a:rPr sz="4400">
                <a:solidFill>
                  <a:srgbClr val="FFFFFF"/>
                </a:solidFill>
              </a:rPr>
              <a:t>Training Rides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iterate>
                                    <p:tmAbs val="0"/>
                                  </p:iterate>
                                  <p:childTnLst>
                                    <p:set>
                                      <p:cBhvr>
                                        <p:cTn id="11" fill="hold"/>
                                        <p:tgtEl>
                                          <p:spTgt spid="101">
                                            <p:bg/>
                                          </p:spTgt>
                                        </p:tgtEl>
                                        <p:attrNameLst>
                                          <p:attrName>style.visibility</p:attrName>
                                        </p:attrNameLst>
                                      </p:cBhvr>
                                      <p:to>
                                        <p:strVal val="visible"/>
                                      </p:to>
                                    </p:set>
                                    <p:animEffect transition="in" filter="fade">
                                      <p:cBhvr>
                                        <p:cTn id="12" dur="500"/>
                                        <p:tgtEl>
                                          <p:spTgt spid="101">
                                            <p:bg/>
                                          </p:spTgt>
                                        </p:tgtEl>
                                      </p:cBhvr>
                                    </p:animEffect>
                                  </p:childTnLst>
                                </p:cTn>
                              </p:par>
                              <p:par>
                                <p:cTn id="13" presetID="10" presetClass="entr" presetSubtype="0" fill="hold" grpId="2">
                                  <p:stCondLst>
                                    <p:cond delay="0"/>
                                  </p:stCondLst>
                                  <p:iterate>
                                    <p:tmAbs val="0"/>
                                  </p:iterate>
                                  <p:childTnLst>
                                    <p:set>
                                      <p:cBhvr>
                                        <p:cTn id="14" fill="hold"/>
                                        <p:tgtEl>
                                          <p:spTgt spid="101">
                                            <p:txEl>
                                              <p:pRg st="0" end="0"/>
                                            </p:txEl>
                                          </p:spTgt>
                                        </p:tgtEl>
                                        <p:attrNameLst>
                                          <p:attrName>style.visibility</p:attrName>
                                        </p:attrNameLst>
                                      </p:cBhvr>
                                      <p:to>
                                        <p:strVal val="visible"/>
                                      </p:to>
                                    </p:set>
                                    <p:animEffect transition="in" filter="fade">
                                      <p:cBhvr>
                                        <p:cTn id="15" dur="500"/>
                                        <p:tgtEl>
                                          <p:spTgt spid="10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2" nodeType="clickEffect">
                                  <p:stCondLst>
                                    <p:cond delay="0"/>
                                  </p:stCondLst>
                                  <p:iterate>
                                    <p:tmAbs val="0"/>
                                  </p:iterate>
                                  <p:childTnLst>
                                    <p:set>
                                      <p:cBhvr>
                                        <p:cTn id="19" fill="hold"/>
                                        <p:tgtEl>
                                          <p:spTgt spid="101">
                                            <p:txEl>
                                              <p:pRg st="1" end="1"/>
                                            </p:txEl>
                                          </p:spTgt>
                                        </p:tgtEl>
                                        <p:attrNameLst>
                                          <p:attrName>style.visibility</p:attrName>
                                        </p:attrNameLst>
                                      </p:cBhvr>
                                      <p:to>
                                        <p:strVal val="visible"/>
                                      </p:to>
                                    </p:set>
                                    <p:animEffect transition="in" filter="fade">
                                      <p:cBhvr>
                                        <p:cTn id="20" dur="500"/>
                                        <p:tgtEl>
                                          <p:spTgt spid="10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2" nodeType="clickEffect">
                                  <p:stCondLst>
                                    <p:cond delay="0"/>
                                  </p:stCondLst>
                                  <p:iterate>
                                    <p:tmAbs val="0"/>
                                  </p:iterate>
                                  <p:childTnLst>
                                    <p:set>
                                      <p:cBhvr>
                                        <p:cTn id="24" fill="hold"/>
                                        <p:tgtEl>
                                          <p:spTgt spid="101">
                                            <p:txEl>
                                              <p:pRg st="2" end="2"/>
                                            </p:txEl>
                                          </p:spTgt>
                                        </p:tgtEl>
                                        <p:attrNameLst>
                                          <p:attrName>style.visibility</p:attrName>
                                        </p:attrNameLst>
                                      </p:cBhvr>
                                      <p:to>
                                        <p:strVal val="visible"/>
                                      </p:to>
                                    </p:set>
                                    <p:animEffect transition="in" filter="fade">
                                      <p:cBhvr>
                                        <p:cTn id="25" dur="500"/>
                                        <p:tgtEl>
                                          <p:spTgt spid="10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2" nodeType="clickEffect">
                                  <p:stCondLst>
                                    <p:cond delay="0"/>
                                  </p:stCondLst>
                                  <p:iterate>
                                    <p:tmAbs val="0"/>
                                  </p:iterate>
                                  <p:childTnLst>
                                    <p:set>
                                      <p:cBhvr>
                                        <p:cTn id="29" fill="hold"/>
                                        <p:tgtEl>
                                          <p:spTgt spid="101">
                                            <p:txEl>
                                              <p:pRg st="3" end="3"/>
                                            </p:txEl>
                                          </p:spTgt>
                                        </p:tgtEl>
                                        <p:attrNameLst>
                                          <p:attrName>style.visibility</p:attrName>
                                        </p:attrNameLst>
                                      </p:cBhvr>
                                      <p:to>
                                        <p:strVal val="visible"/>
                                      </p:to>
                                    </p:set>
                                    <p:animEffect transition="in" filter="fade">
                                      <p:cBhvr>
                                        <p:cTn id="30" dur="500"/>
                                        <p:tgtEl>
                                          <p:spTgt spid="10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2" nodeType="clickEffect">
                                  <p:stCondLst>
                                    <p:cond delay="0"/>
                                  </p:stCondLst>
                                  <p:iterate>
                                    <p:tmAbs val="0"/>
                                  </p:iterate>
                                  <p:childTnLst>
                                    <p:set>
                                      <p:cBhvr>
                                        <p:cTn id="34" fill="hold"/>
                                        <p:tgtEl>
                                          <p:spTgt spid="101">
                                            <p:txEl>
                                              <p:pRg st="4" end="4"/>
                                            </p:txEl>
                                          </p:spTgt>
                                        </p:tgtEl>
                                        <p:attrNameLst>
                                          <p:attrName>style.visibility</p:attrName>
                                        </p:attrNameLst>
                                      </p:cBhvr>
                                      <p:to>
                                        <p:strVal val="visible"/>
                                      </p:to>
                                    </p:set>
                                    <p:animEffect transition="in" filter="fade">
                                      <p:cBhvr>
                                        <p:cTn id="35" dur="500"/>
                                        <p:tgtEl>
                                          <p:spTgt spid="101">
                                            <p:txEl>
                                              <p:pRg st="4" end="4"/>
                                            </p:txEl>
                                          </p:spTgt>
                                        </p:tgtEl>
                                      </p:cBhvr>
                                    </p:animEffect>
                                  </p:childTnLst>
                                </p:cTn>
                              </p:par>
                              <p:par>
                                <p:cTn id="36" presetID="10" presetClass="entr" presetSubtype="0" fill="hold" grpId="2">
                                  <p:stCondLst>
                                    <p:cond delay="0"/>
                                  </p:stCondLst>
                                  <p:iterate>
                                    <p:tmAbs val="0"/>
                                  </p:iterate>
                                  <p:childTnLst>
                                    <p:set>
                                      <p:cBhvr>
                                        <p:cTn id="37" fill="hold"/>
                                        <p:tgtEl>
                                          <p:spTgt spid="101">
                                            <p:txEl>
                                              <p:pRg st="5" end="5"/>
                                            </p:txEl>
                                          </p:spTgt>
                                        </p:tgtEl>
                                        <p:attrNameLst>
                                          <p:attrName>style.visibility</p:attrName>
                                        </p:attrNameLst>
                                      </p:cBhvr>
                                      <p:to>
                                        <p:strVal val="visible"/>
                                      </p:to>
                                    </p:set>
                                    <p:animEffect transition="in" filter="fade">
                                      <p:cBhvr>
                                        <p:cTn id="38" dur="500"/>
                                        <p:tgtEl>
                                          <p:spTgt spid="101">
                                            <p:txEl>
                                              <p:pRg st="5" end="5"/>
                                            </p:txEl>
                                          </p:spTgt>
                                        </p:tgtEl>
                                      </p:cBhvr>
                                    </p:animEffect>
                                  </p:childTnLst>
                                </p:cTn>
                              </p:par>
                              <p:par>
                                <p:cTn id="39" presetID="10" presetClass="entr" presetSubtype="0" fill="hold" grpId="2">
                                  <p:stCondLst>
                                    <p:cond delay="0"/>
                                  </p:stCondLst>
                                  <p:iterate>
                                    <p:tmAbs val="0"/>
                                  </p:iterate>
                                  <p:childTnLst>
                                    <p:set>
                                      <p:cBhvr>
                                        <p:cTn id="40" fill="hold"/>
                                        <p:tgtEl>
                                          <p:spTgt spid="101">
                                            <p:txEl>
                                              <p:pRg st="6" end="6"/>
                                            </p:txEl>
                                          </p:spTgt>
                                        </p:tgtEl>
                                        <p:attrNameLst>
                                          <p:attrName>style.visibility</p:attrName>
                                        </p:attrNameLst>
                                      </p:cBhvr>
                                      <p:to>
                                        <p:strVal val="visible"/>
                                      </p:to>
                                    </p:set>
                                    <p:animEffect transition="in" filter="fade">
                                      <p:cBhvr>
                                        <p:cTn id="41" dur="500"/>
                                        <p:tgtEl>
                                          <p:spTgt spid="101">
                                            <p:txEl>
                                              <p:pRg st="6" end="6"/>
                                            </p:txEl>
                                          </p:spTgt>
                                        </p:tgtEl>
                                      </p:cBhvr>
                                    </p:animEffect>
                                  </p:childTnLst>
                                </p:cTn>
                              </p:par>
                              <p:par>
                                <p:cTn id="42" presetID="10" presetClass="entr" presetSubtype="0" fill="hold" grpId="2">
                                  <p:stCondLst>
                                    <p:cond delay="0"/>
                                  </p:stCondLst>
                                  <p:iterate>
                                    <p:tmAbs val="0"/>
                                  </p:iterate>
                                  <p:childTnLst>
                                    <p:set>
                                      <p:cBhvr>
                                        <p:cTn id="43" fill="hold"/>
                                        <p:tgtEl>
                                          <p:spTgt spid="101">
                                            <p:txEl>
                                              <p:pRg st="7" end="7"/>
                                            </p:txEl>
                                          </p:spTgt>
                                        </p:tgtEl>
                                        <p:attrNameLst>
                                          <p:attrName>style.visibility</p:attrName>
                                        </p:attrNameLst>
                                      </p:cBhvr>
                                      <p:to>
                                        <p:strVal val="visible"/>
                                      </p:to>
                                    </p:set>
                                    <p:animEffect transition="in" filter="fade">
                                      <p:cBhvr>
                                        <p:cTn id="44" dur="500"/>
                                        <p:tgtEl>
                                          <p:spTgt spid="10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2" build="p" animBg="1" advAuto="0"/>
      <p:bldP spid="102"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body" idx="4294967295"/>
          </p:nvPr>
        </p:nvSpPr>
        <p:spPr>
          <a:xfrm>
            <a:off x="609600" y="1828799"/>
            <a:ext cx="8153400" cy="4572002"/>
          </a:xfrm>
          <a:prstGeom prst="rect">
            <a:avLst/>
          </a:prstGeom>
        </p:spPr>
        <p:txBody>
          <a:bodyPr lIns="0" tIns="0" rIns="0" bIns="0">
            <a:normAutofit/>
          </a:bodyPr>
          <a:lstStyle/>
          <a:p>
            <a:pPr marL="309001" lvl="0" indent="-309001" defTabSz="886968">
              <a:spcBef>
                <a:spcPts val="600"/>
              </a:spcBef>
              <a:defRPr sz="1800">
                <a:solidFill>
                  <a:srgbClr val="000000"/>
                </a:solidFill>
              </a:defRPr>
            </a:pPr>
            <a:r>
              <a:rPr sz="2716">
                <a:solidFill>
                  <a:srgbClr val="073E87"/>
                </a:solidFill>
              </a:rPr>
              <a:t>Lead rider(s) usually calls the route and formations</a:t>
            </a:r>
          </a:p>
          <a:p>
            <a:pPr marL="607130" lvl="1" indent="-313014" defTabSz="886968">
              <a:spcBef>
                <a:spcPts val="600"/>
              </a:spcBef>
              <a:defRPr sz="1800">
                <a:solidFill>
                  <a:srgbClr val="000000"/>
                </a:solidFill>
              </a:defRPr>
            </a:pPr>
            <a:r>
              <a:rPr sz="2522">
                <a:solidFill>
                  <a:srgbClr val="073E87"/>
                </a:solidFill>
              </a:rPr>
              <a:t>Be predictable to the other riders and roadway users</a:t>
            </a:r>
          </a:p>
          <a:p>
            <a:pPr marL="607130" lvl="1" indent="-313014" defTabSz="886968">
              <a:spcBef>
                <a:spcPts val="600"/>
              </a:spcBef>
              <a:defRPr sz="1800">
                <a:solidFill>
                  <a:srgbClr val="000000"/>
                </a:solidFill>
              </a:defRPr>
            </a:pPr>
            <a:r>
              <a:rPr sz="2522">
                <a:solidFill>
                  <a:srgbClr val="073E87"/>
                </a:solidFill>
              </a:rPr>
              <a:t>No jack rabbit starts</a:t>
            </a:r>
          </a:p>
          <a:p>
            <a:pPr marL="607130" lvl="1" indent="-313014" defTabSz="886968">
              <a:spcBef>
                <a:spcPts val="600"/>
              </a:spcBef>
              <a:defRPr sz="1800">
                <a:solidFill>
                  <a:srgbClr val="000000"/>
                </a:solidFill>
              </a:defRPr>
            </a:pPr>
            <a:r>
              <a:rPr sz="2522">
                <a:solidFill>
                  <a:srgbClr val="073E87"/>
                </a:solidFill>
              </a:rPr>
              <a:t>Communication</a:t>
            </a:r>
          </a:p>
          <a:p>
            <a:pPr marL="874341" lvl="2" indent="-266090" defTabSz="886968">
              <a:defRPr sz="1800">
                <a:solidFill>
                  <a:srgbClr val="000000"/>
                </a:solidFill>
              </a:defRPr>
            </a:pPr>
            <a:r>
              <a:rPr sz="2328">
                <a:solidFill>
                  <a:srgbClr val="073E87"/>
                </a:solidFill>
              </a:rPr>
              <a:t>Call out and point to obstacles that may cause a flat or cause someone to go down</a:t>
            </a:r>
          </a:p>
          <a:p>
            <a:pPr marL="1007386" lvl="2" indent="-399135" defTabSz="886968">
              <a:spcBef>
                <a:spcPts val="800"/>
              </a:spcBef>
              <a:defRPr sz="1800">
                <a:solidFill>
                  <a:srgbClr val="000000"/>
                </a:solidFill>
              </a:defRPr>
            </a:pPr>
            <a:r>
              <a:rPr sz="3492">
                <a:solidFill>
                  <a:srgbClr val="073E87"/>
                </a:solidFill>
              </a:rPr>
              <a:t>Everyone else repeats the call out so entire group knows of the hazard</a:t>
            </a:r>
          </a:p>
        </p:txBody>
      </p:sp>
      <p:sp>
        <p:nvSpPr>
          <p:cNvPr id="107" name="Shape 107"/>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p>
            <a:pPr lvl="0">
              <a:defRPr sz="1800">
                <a:solidFill>
                  <a:srgbClr val="000000"/>
                </a:solidFill>
              </a:defRPr>
            </a:pPr>
            <a:r>
              <a:rPr sz="4400">
                <a:solidFill>
                  <a:srgbClr val="FFFFFF"/>
                </a:solidFill>
              </a:rPr>
              <a:t>Group Riding	</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iterate>
                                    <p:tmAbs val="0"/>
                                  </p:iterate>
                                  <p:childTnLst>
                                    <p:set>
                                      <p:cBhvr>
                                        <p:cTn id="11" fill="hold"/>
                                        <p:tgtEl>
                                          <p:spTgt spid="106">
                                            <p:bg/>
                                          </p:spTgt>
                                        </p:tgtEl>
                                        <p:attrNameLst>
                                          <p:attrName>style.visibility</p:attrName>
                                        </p:attrNameLst>
                                      </p:cBhvr>
                                      <p:to>
                                        <p:strVal val="visible"/>
                                      </p:to>
                                    </p:set>
                                    <p:animEffect transition="in" filter="fade">
                                      <p:cBhvr>
                                        <p:cTn id="12" dur="500"/>
                                        <p:tgtEl>
                                          <p:spTgt spid="106">
                                            <p:bg/>
                                          </p:spTgt>
                                        </p:tgtEl>
                                      </p:cBhvr>
                                    </p:animEffect>
                                  </p:childTnLst>
                                </p:cTn>
                              </p:par>
                              <p:par>
                                <p:cTn id="13" presetID="10" presetClass="entr" presetSubtype="0" fill="hold" grpId="2">
                                  <p:stCondLst>
                                    <p:cond delay="0"/>
                                  </p:stCondLst>
                                  <p:iterate>
                                    <p:tmAbs val="0"/>
                                  </p:iterate>
                                  <p:childTnLst>
                                    <p:set>
                                      <p:cBhvr>
                                        <p:cTn id="14" fill="hold"/>
                                        <p:tgtEl>
                                          <p:spTgt spid="106">
                                            <p:txEl>
                                              <p:pRg st="0" end="0"/>
                                            </p:txEl>
                                          </p:spTgt>
                                        </p:tgtEl>
                                        <p:attrNameLst>
                                          <p:attrName>style.visibility</p:attrName>
                                        </p:attrNameLst>
                                      </p:cBhvr>
                                      <p:to>
                                        <p:strVal val="visible"/>
                                      </p:to>
                                    </p:set>
                                    <p:animEffect transition="in" filter="fade">
                                      <p:cBhvr>
                                        <p:cTn id="15" dur="500"/>
                                        <p:tgtEl>
                                          <p:spTgt spid="106">
                                            <p:txEl>
                                              <p:pRg st="0" end="0"/>
                                            </p:txEl>
                                          </p:spTgt>
                                        </p:tgtEl>
                                      </p:cBhvr>
                                    </p:animEffect>
                                  </p:childTnLst>
                                </p:cTn>
                              </p:par>
                              <p:par>
                                <p:cTn id="16" presetID="10" presetClass="entr" presetSubtype="0" fill="hold" grpId="2">
                                  <p:stCondLst>
                                    <p:cond delay="0"/>
                                  </p:stCondLst>
                                  <p:iterate>
                                    <p:tmAbs val="0"/>
                                  </p:iterate>
                                  <p:childTnLst>
                                    <p:set>
                                      <p:cBhvr>
                                        <p:cTn id="17" fill="hold"/>
                                        <p:tgtEl>
                                          <p:spTgt spid="106">
                                            <p:txEl>
                                              <p:pRg st="1" end="1"/>
                                            </p:txEl>
                                          </p:spTgt>
                                        </p:tgtEl>
                                        <p:attrNameLst>
                                          <p:attrName>style.visibility</p:attrName>
                                        </p:attrNameLst>
                                      </p:cBhvr>
                                      <p:to>
                                        <p:strVal val="visible"/>
                                      </p:to>
                                    </p:set>
                                    <p:animEffect transition="in" filter="fade">
                                      <p:cBhvr>
                                        <p:cTn id="18" dur="500"/>
                                        <p:tgtEl>
                                          <p:spTgt spid="106">
                                            <p:txEl>
                                              <p:pRg st="1" end="1"/>
                                            </p:txEl>
                                          </p:spTgt>
                                        </p:tgtEl>
                                      </p:cBhvr>
                                    </p:animEffect>
                                  </p:childTnLst>
                                </p:cTn>
                              </p:par>
                              <p:par>
                                <p:cTn id="19" presetID="10" presetClass="entr" presetSubtype="0" fill="hold" grpId="2">
                                  <p:stCondLst>
                                    <p:cond delay="0"/>
                                  </p:stCondLst>
                                  <p:iterate>
                                    <p:tmAbs val="0"/>
                                  </p:iterate>
                                  <p:childTnLst>
                                    <p:set>
                                      <p:cBhvr>
                                        <p:cTn id="20" fill="hold"/>
                                        <p:tgtEl>
                                          <p:spTgt spid="106">
                                            <p:txEl>
                                              <p:pRg st="2" end="2"/>
                                            </p:txEl>
                                          </p:spTgt>
                                        </p:tgtEl>
                                        <p:attrNameLst>
                                          <p:attrName>style.visibility</p:attrName>
                                        </p:attrNameLst>
                                      </p:cBhvr>
                                      <p:to>
                                        <p:strVal val="visible"/>
                                      </p:to>
                                    </p:set>
                                    <p:animEffect transition="in" filter="fade">
                                      <p:cBhvr>
                                        <p:cTn id="21" dur="500"/>
                                        <p:tgtEl>
                                          <p:spTgt spid="106">
                                            <p:txEl>
                                              <p:pRg st="2" end="2"/>
                                            </p:txEl>
                                          </p:spTgt>
                                        </p:tgtEl>
                                      </p:cBhvr>
                                    </p:animEffect>
                                  </p:childTnLst>
                                </p:cTn>
                              </p:par>
                              <p:par>
                                <p:cTn id="22" presetID="10" presetClass="entr" presetSubtype="0" fill="hold" grpId="2">
                                  <p:stCondLst>
                                    <p:cond delay="0"/>
                                  </p:stCondLst>
                                  <p:iterate>
                                    <p:tmAbs val="0"/>
                                  </p:iterate>
                                  <p:childTnLst>
                                    <p:set>
                                      <p:cBhvr>
                                        <p:cTn id="23" fill="hold"/>
                                        <p:tgtEl>
                                          <p:spTgt spid="106">
                                            <p:txEl>
                                              <p:pRg st="3" end="3"/>
                                            </p:txEl>
                                          </p:spTgt>
                                        </p:tgtEl>
                                        <p:attrNameLst>
                                          <p:attrName>style.visibility</p:attrName>
                                        </p:attrNameLst>
                                      </p:cBhvr>
                                      <p:to>
                                        <p:strVal val="visible"/>
                                      </p:to>
                                    </p:set>
                                    <p:animEffect transition="in" filter="fade">
                                      <p:cBhvr>
                                        <p:cTn id="24" dur="500"/>
                                        <p:tgtEl>
                                          <p:spTgt spid="106">
                                            <p:txEl>
                                              <p:pRg st="3" end="3"/>
                                            </p:txEl>
                                          </p:spTgt>
                                        </p:tgtEl>
                                      </p:cBhvr>
                                    </p:animEffect>
                                  </p:childTnLst>
                                </p:cTn>
                              </p:par>
                              <p:par>
                                <p:cTn id="25" presetID="10" presetClass="entr" presetSubtype="0" fill="hold" grpId="2">
                                  <p:stCondLst>
                                    <p:cond delay="0"/>
                                  </p:stCondLst>
                                  <p:iterate>
                                    <p:tmAbs val="0"/>
                                  </p:iterate>
                                  <p:childTnLst>
                                    <p:set>
                                      <p:cBhvr>
                                        <p:cTn id="26" fill="hold"/>
                                        <p:tgtEl>
                                          <p:spTgt spid="106">
                                            <p:txEl>
                                              <p:pRg st="4" end="4"/>
                                            </p:txEl>
                                          </p:spTgt>
                                        </p:tgtEl>
                                        <p:attrNameLst>
                                          <p:attrName>style.visibility</p:attrName>
                                        </p:attrNameLst>
                                      </p:cBhvr>
                                      <p:to>
                                        <p:strVal val="visible"/>
                                      </p:to>
                                    </p:set>
                                    <p:animEffect transition="in" filter="fade">
                                      <p:cBhvr>
                                        <p:cTn id="27" dur="500"/>
                                        <p:tgtEl>
                                          <p:spTgt spid="106">
                                            <p:txEl>
                                              <p:pRg st="4" end="4"/>
                                            </p:txEl>
                                          </p:spTgt>
                                        </p:tgtEl>
                                      </p:cBhvr>
                                    </p:animEffect>
                                  </p:childTnLst>
                                </p:cTn>
                              </p:par>
                              <p:par>
                                <p:cTn id="28" presetID="10" presetClass="entr" presetSubtype="0" fill="hold" grpId="2">
                                  <p:stCondLst>
                                    <p:cond delay="0"/>
                                  </p:stCondLst>
                                  <p:iterate>
                                    <p:tmAbs val="0"/>
                                  </p:iterate>
                                  <p:childTnLst>
                                    <p:set>
                                      <p:cBhvr>
                                        <p:cTn id="29" fill="hold"/>
                                        <p:tgtEl>
                                          <p:spTgt spid="106">
                                            <p:txEl>
                                              <p:pRg st="5" end="5"/>
                                            </p:txEl>
                                          </p:spTgt>
                                        </p:tgtEl>
                                        <p:attrNameLst>
                                          <p:attrName>style.visibility</p:attrName>
                                        </p:attrNameLst>
                                      </p:cBhvr>
                                      <p:to>
                                        <p:strVal val="visible"/>
                                      </p:to>
                                    </p:set>
                                    <p:animEffect transition="in" filter="fade">
                                      <p:cBhvr>
                                        <p:cTn id="30" dur="500"/>
                                        <p:tgtEl>
                                          <p:spTgt spid="1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2" build="p" animBg="1" advAuto="0"/>
      <p:bldP spid="107"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body" idx="4294967295"/>
          </p:nvPr>
        </p:nvSpPr>
        <p:spPr>
          <a:xfrm>
            <a:off x="609600" y="2590800"/>
            <a:ext cx="7924800" cy="1905000"/>
          </a:xfrm>
          <a:prstGeom prst="rect">
            <a:avLst/>
          </a:prstGeom>
        </p:spPr>
        <p:txBody>
          <a:bodyPr lIns="0" tIns="0" rIns="0" bIns="0">
            <a:normAutofit/>
          </a:bodyPr>
          <a:lstStyle/>
          <a:p>
            <a:pPr marL="318558" lvl="0" indent="-318558">
              <a:spcBef>
                <a:spcPts val="600"/>
              </a:spcBef>
              <a:defRPr sz="1800">
                <a:solidFill>
                  <a:srgbClr val="000000"/>
                </a:solidFill>
              </a:defRPr>
            </a:pPr>
            <a:r>
              <a:rPr sz="2800">
                <a:solidFill>
                  <a:srgbClr val="073E87"/>
                </a:solidFill>
              </a:rPr>
              <a:t>Pace lines are singles and doubles formations</a:t>
            </a:r>
          </a:p>
          <a:p>
            <a:pPr marL="650730" lvl="1" indent="-347518">
              <a:spcBef>
                <a:spcPts val="600"/>
              </a:spcBef>
              <a:defRPr sz="1800">
                <a:solidFill>
                  <a:srgbClr val="000000"/>
                </a:solidFill>
              </a:defRPr>
            </a:pPr>
            <a:r>
              <a:rPr sz="2800">
                <a:solidFill>
                  <a:srgbClr val="073E87"/>
                </a:solidFill>
              </a:rPr>
              <a:t>Stay close to the rider in front of you</a:t>
            </a:r>
          </a:p>
          <a:p>
            <a:pPr marL="650730" lvl="1" indent="-347518">
              <a:spcBef>
                <a:spcPts val="600"/>
              </a:spcBef>
              <a:defRPr sz="1800">
                <a:solidFill>
                  <a:srgbClr val="000000"/>
                </a:solidFill>
              </a:defRPr>
            </a:pPr>
            <a:r>
              <a:rPr sz="2800">
                <a:solidFill>
                  <a:srgbClr val="073E87"/>
                </a:solidFill>
              </a:rPr>
              <a:t>Do not overlap tires</a:t>
            </a:r>
          </a:p>
        </p:txBody>
      </p:sp>
      <p:sp>
        <p:nvSpPr>
          <p:cNvPr id="110" name="Shape 110"/>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p>
            <a:pPr lvl="0">
              <a:defRPr sz="1800">
                <a:solidFill>
                  <a:srgbClr val="000000"/>
                </a:solidFill>
              </a:defRPr>
            </a:pPr>
            <a:r>
              <a:rPr sz="4400">
                <a:solidFill>
                  <a:srgbClr val="FFFFFF"/>
                </a:solidFill>
              </a:rPr>
              <a:t>Group Riding	</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110"/>
                                        </p:tgtEl>
                                        <p:attrNameLst>
                                          <p:attrName>style.visibility</p:attrName>
                                        </p:attrNameLst>
                                      </p:cBhvr>
                                      <p:to>
                                        <p:strVal val="visible"/>
                                      </p:to>
                                    </p:set>
                                    <p:animEffect transition="in" filter="fade">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iterate>
                                    <p:tmAbs val="0"/>
                                  </p:iterate>
                                  <p:childTnLst>
                                    <p:set>
                                      <p:cBhvr>
                                        <p:cTn id="11" fill="hold"/>
                                        <p:tgtEl>
                                          <p:spTgt spid="109">
                                            <p:bg/>
                                          </p:spTgt>
                                        </p:tgtEl>
                                        <p:attrNameLst>
                                          <p:attrName>style.visibility</p:attrName>
                                        </p:attrNameLst>
                                      </p:cBhvr>
                                      <p:to>
                                        <p:strVal val="visible"/>
                                      </p:to>
                                    </p:set>
                                    <p:animEffect transition="in" filter="fade">
                                      <p:cBhvr>
                                        <p:cTn id="12" dur="500"/>
                                        <p:tgtEl>
                                          <p:spTgt spid="109">
                                            <p:bg/>
                                          </p:spTgt>
                                        </p:tgtEl>
                                      </p:cBhvr>
                                    </p:animEffect>
                                  </p:childTnLst>
                                </p:cTn>
                              </p:par>
                              <p:par>
                                <p:cTn id="13" presetID="10" presetClass="entr" presetSubtype="0" fill="hold" grpId="2">
                                  <p:stCondLst>
                                    <p:cond delay="0"/>
                                  </p:stCondLst>
                                  <p:iterate>
                                    <p:tmAbs val="0"/>
                                  </p:iterate>
                                  <p:childTnLst>
                                    <p:set>
                                      <p:cBhvr>
                                        <p:cTn id="14" fill="hold"/>
                                        <p:tgtEl>
                                          <p:spTgt spid="109">
                                            <p:txEl>
                                              <p:pRg st="0" end="0"/>
                                            </p:txEl>
                                          </p:spTgt>
                                        </p:tgtEl>
                                        <p:attrNameLst>
                                          <p:attrName>style.visibility</p:attrName>
                                        </p:attrNameLst>
                                      </p:cBhvr>
                                      <p:to>
                                        <p:strVal val="visible"/>
                                      </p:to>
                                    </p:set>
                                    <p:animEffect transition="in" filter="fade">
                                      <p:cBhvr>
                                        <p:cTn id="15" dur="500"/>
                                        <p:tgtEl>
                                          <p:spTgt spid="109">
                                            <p:txEl>
                                              <p:pRg st="0" end="0"/>
                                            </p:txEl>
                                          </p:spTgt>
                                        </p:tgtEl>
                                      </p:cBhvr>
                                    </p:animEffect>
                                  </p:childTnLst>
                                </p:cTn>
                              </p:par>
                              <p:par>
                                <p:cTn id="16" presetID="10" presetClass="entr" presetSubtype="0" fill="hold" grpId="2">
                                  <p:stCondLst>
                                    <p:cond delay="0"/>
                                  </p:stCondLst>
                                  <p:iterate>
                                    <p:tmAbs val="0"/>
                                  </p:iterate>
                                  <p:childTnLst>
                                    <p:set>
                                      <p:cBhvr>
                                        <p:cTn id="17" fill="hold"/>
                                        <p:tgtEl>
                                          <p:spTgt spid="109">
                                            <p:txEl>
                                              <p:pRg st="1" end="1"/>
                                            </p:txEl>
                                          </p:spTgt>
                                        </p:tgtEl>
                                        <p:attrNameLst>
                                          <p:attrName>style.visibility</p:attrName>
                                        </p:attrNameLst>
                                      </p:cBhvr>
                                      <p:to>
                                        <p:strVal val="visible"/>
                                      </p:to>
                                    </p:set>
                                    <p:animEffect transition="in" filter="fade">
                                      <p:cBhvr>
                                        <p:cTn id="18" dur="500"/>
                                        <p:tgtEl>
                                          <p:spTgt spid="109">
                                            <p:txEl>
                                              <p:pRg st="1" end="1"/>
                                            </p:txEl>
                                          </p:spTgt>
                                        </p:tgtEl>
                                      </p:cBhvr>
                                    </p:animEffect>
                                  </p:childTnLst>
                                </p:cTn>
                              </p:par>
                              <p:par>
                                <p:cTn id="19" presetID="10" presetClass="entr" presetSubtype="0" fill="hold" grpId="2">
                                  <p:stCondLst>
                                    <p:cond delay="0"/>
                                  </p:stCondLst>
                                  <p:iterate>
                                    <p:tmAbs val="0"/>
                                  </p:iterate>
                                  <p:childTnLst>
                                    <p:set>
                                      <p:cBhvr>
                                        <p:cTn id="20" fill="hold"/>
                                        <p:tgtEl>
                                          <p:spTgt spid="109">
                                            <p:txEl>
                                              <p:pRg st="2" end="2"/>
                                            </p:txEl>
                                          </p:spTgt>
                                        </p:tgtEl>
                                        <p:attrNameLst>
                                          <p:attrName>style.visibility</p:attrName>
                                        </p:attrNameLst>
                                      </p:cBhvr>
                                      <p:to>
                                        <p:strVal val="visible"/>
                                      </p:to>
                                    </p:set>
                                    <p:animEffect transition="in" filter="fade">
                                      <p:cBhvr>
                                        <p:cTn id="21" dur="500"/>
                                        <p:tgtEl>
                                          <p:spTgt spid="1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2" build="p" animBg="1" advAuto="0"/>
      <p:bldP spid="110"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body" idx="4294967295"/>
          </p:nvPr>
        </p:nvSpPr>
        <p:spPr>
          <a:xfrm>
            <a:off x="-1" y="1828800"/>
            <a:ext cx="9144002" cy="1219200"/>
          </a:xfrm>
          <a:prstGeom prst="rect">
            <a:avLst/>
          </a:prstGeom>
        </p:spPr>
        <p:txBody>
          <a:bodyPr lIns="0" tIns="0" rIns="0" bIns="0">
            <a:normAutofit/>
          </a:bodyPr>
          <a:lstStyle/>
          <a:p>
            <a:pPr marL="0" lvl="0" indent="0" algn="ctr">
              <a:spcBef>
                <a:spcPts val="600"/>
              </a:spcBef>
              <a:buSzTx/>
              <a:buNone/>
              <a:defRPr sz="1800">
                <a:solidFill>
                  <a:srgbClr val="000000"/>
                </a:solidFill>
              </a:defRPr>
            </a:pPr>
            <a:r>
              <a:rPr sz="2800">
                <a:solidFill>
                  <a:srgbClr val="073E87"/>
                </a:solidFill>
              </a:rPr>
              <a:t>During the class we will ride in singles or doubles</a:t>
            </a:r>
          </a:p>
          <a:p>
            <a:pPr marL="0" lvl="0" indent="0" algn="ctr">
              <a:spcBef>
                <a:spcPts val="600"/>
              </a:spcBef>
              <a:buSzTx/>
              <a:buNone/>
              <a:defRPr sz="1800">
                <a:solidFill>
                  <a:srgbClr val="000000"/>
                </a:solidFill>
              </a:defRPr>
            </a:pPr>
            <a:r>
              <a:rPr sz="2800">
                <a:solidFill>
                  <a:srgbClr val="073E87"/>
                </a:solidFill>
              </a:rPr>
              <a:t>(aka ones and twos)</a:t>
            </a:r>
          </a:p>
        </p:txBody>
      </p:sp>
      <p:sp>
        <p:nvSpPr>
          <p:cNvPr id="113" name="Shape 113"/>
          <p:cNvSpPr>
            <a:spLocks noGrp="1"/>
          </p:cNvSpPr>
          <p:nvPr>
            <p:ph type="title" idx="4294967295"/>
          </p:nvPr>
        </p:nvSpPr>
        <p:spPr>
          <a:xfrm>
            <a:off x="457200" y="3381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p>
            <a:pPr lvl="0">
              <a:defRPr sz="1800">
                <a:solidFill>
                  <a:srgbClr val="000000"/>
                </a:solidFill>
              </a:defRPr>
            </a:pPr>
            <a:r>
              <a:rPr sz="4400">
                <a:solidFill>
                  <a:srgbClr val="FFFFFF"/>
                </a:solidFill>
              </a:rPr>
              <a:t>Group Riding	</a:t>
            </a:r>
          </a:p>
        </p:txBody>
      </p:sp>
      <p:pic>
        <p:nvPicPr>
          <p:cNvPr id="114" name="image.png"/>
          <p:cNvPicPr/>
          <p:nvPr/>
        </p:nvPicPr>
        <p:blipFill>
          <a:blip r:embed="rId2">
            <a:extLst/>
          </a:blip>
          <a:stretch>
            <a:fillRect/>
          </a:stretch>
        </p:blipFill>
        <p:spPr>
          <a:xfrm>
            <a:off x="3357562" y="3124200"/>
            <a:ext cx="271463" cy="3182938"/>
          </a:xfrm>
          <a:prstGeom prst="rect">
            <a:avLst/>
          </a:prstGeom>
          <a:ln w="12700">
            <a:miter lim="400000"/>
          </a:ln>
        </p:spPr>
      </p:pic>
      <p:pic>
        <p:nvPicPr>
          <p:cNvPr id="115" name="image.png"/>
          <p:cNvPicPr/>
          <p:nvPr/>
        </p:nvPicPr>
        <p:blipFill>
          <a:blip r:embed="rId2">
            <a:extLst/>
          </a:blip>
          <a:stretch>
            <a:fillRect/>
          </a:stretch>
        </p:blipFill>
        <p:spPr>
          <a:xfrm>
            <a:off x="5314950" y="3124200"/>
            <a:ext cx="271463" cy="3182938"/>
          </a:xfrm>
          <a:prstGeom prst="rect">
            <a:avLst/>
          </a:prstGeom>
          <a:ln w="12700">
            <a:miter lim="400000"/>
          </a:ln>
        </p:spPr>
      </p:pic>
      <p:pic>
        <p:nvPicPr>
          <p:cNvPr id="116" name="image.png"/>
          <p:cNvPicPr/>
          <p:nvPr/>
        </p:nvPicPr>
        <p:blipFill>
          <a:blip r:embed="rId2">
            <a:extLst/>
          </a:blip>
          <a:stretch>
            <a:fillRect/>
          </a:stretch>
        </p:blipFill>
        <p:spPr>
          <a:xfrm>
            <a:off x="5726112" y="3124200"/>
            <a:ext cx="271463" cy="3182938"/>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112">
                                            <p:bg/>
                                          </p:spTgt>
                                        </p:tgtEl>
                                        <p:attrNameLst>
                                          <p:attrName>style.visibility</p:attrName>
                                        </p:attrNameLst>
                                      </p:cBhvr>
                                      <p:to>
                                        <p:strVal val="visible"/>
                                      </p:to>
                                    </p:set>
                                    <p:animEffect transition="in" filter="fade">
                                      <p:cBhvr>
                                        <p:cTn id="7" dur="500"/>
                                        <p:tgtEl>
                                          <p:spTgt spid="112">
                                            <p:bg/>
                                          </p:spTgt>
                                        </p:tgtEl>
                                      </p:cBhvr>
                                    </p:animEffect>
                                  </p:childTnLst>
                                </p:cTn>
                              </p:par>
                              <p:par>
                                <p:cTn id="8" presetID="10" presetClass="entr" presetSubtype="0" fill="hold" grpId="1">
                                  <p:stCondLst>
                                    <p:cond delay="0"/>
                                  </p:stCondLst>
                                  <p:iterate>
                                    <p:tmAbs val="0"/>
                                  </p:iterate>
                                  <p:childTnLst>
                                    <p:set>
                                      <p:cBhvr>
                                        <p:cTn id="9" fill="hold"/>
                                        <p:tgtEl>
                                          <p:spTgt spid="112">
                                            <p:txEl>
                                              <p:pRg st="0" end="0"/>
                                            </p:txEl>
                                          </p:spTgt>
                                        </p:tgtEl>
                                        <p:attrNameLst>
                                          <p:attrName>style.visibility</p:attrName>
                                        </p:attrNameLst>
                                      </p:cBhvr>
                                      <p:to>
                                        <p:strVal val="visible"/>
                                      </p:to>
                                    </p:set>
                                    <p:animEffect transition="in" filter="fade">
                                      <p:cBhvr>
                                        <p:cTn id="10" dur="500"/>
                                        <p:tgtEl>
                                          <p:spTgt spid="1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2" nodeType="clickEffect">
                                  <p:stCondLst>
                                    <p:cond delay="0"/>
                                  </p:stCondLst>
                                  <p:iterate>
                                    <p:tmAbs val="0"/>
                                  </p:iterate>
                                  <p:childTnLst>
                                    <p:set>
                                      <p:cBhvr>
                                        <p:cTn id="14" fill="hold"/>
                                        <p:tgtEl>
                                          <p:spTgt spid="114"/>
                                        </p:tgtEl>
                                        <p:attrNameLst>
                                          <p:attrName>style.visibility</p:attrName>
                                        </p:attrNameLst>
                                      </p:cBhvr>
                                      <p:to>
                                        <p:strVal val="visible"/>
                                      </p:to>
                                    </p:set>
                                    <p:animEffect transition="in" filter="fade">
                                      <p:cBhvr>
                                        <p:cTn id="15" dur="500"/>
                                        <p:tgtEl>
                                          <p:spTgt spid="1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3" nodeType="clickEffect">
                                  <p:stCondLst>
                                    <p:cond delay="0"/>
                                  </p:stCondLst>
                                  <p:iterate>
                                    <p:tmAbs val="0"/>
                                  </p:iterate>
                                  <p:childTnLst>
                                    <p:set>
                                      <p:cBhvr>
                                        <p:cTn id="19" fill="hold"/>
                                        <p:tgtEl>
                                          <p:spTgt spid="115"/>
                                        </p:tgtEl>
                                        <p:attrNameLst>
                                          <p:attrName>style.visibility</p:attrName>
                                        </p:attrNameLst>
                                      </p:cBhvr>
                                      <p:to>
                                        <p:strVal val="visible"/>
                                      </p:to>
                                    </p:set>
                                    <p:animEffect transition="in" filter="fade">
                                      <p:cBhvr>
                                        <p:cTn id="20" dur="500"/>
                                        <p:tgtEl>
                                          <p:spTgt spid="115"/>
                                        </p:tgtEl>
                                      </p:cBhvr>
                                    </p:animEffect>
                                  </p:childTnLst>
                                </p:cTn>
                              </p:par>
                            </p:childTnLst>
                          </p:cTn>
                        </p:par>
                        <p:par>
                          <p:cTn id="21" fill="hold">
                            <p:stCondLst>
                              <p:cond delay="500"/>
                            </p:stCondLst>
                            <p:childTnLst>
                              <p:par>
                                <p:cTn id="22" presetID="10" presetClass="entr" presetSubtype="0" fill="hold" grpId="4" nodeType="afterEffect">
                                  <p:stCondLst>
                                    <p:cond delay="0"/>
                                  </p:stCondLst>
                                  <p:iterate>
                                    <p:tmAbs val="0"/>
                                  </p:iterate>
                                  <p:childTnLst>
                                    <p:set>
                                      <p:cBhvr>
                                        <p:cTn id="23" fill="hold"/>
                                        <p:tgtEl>
                                          <p:spTgt spid="116"/>
                                        </p:tgtEl>
                                        <p:attrNameLst>
                                          <p:attrName>style.visibility</p:attrName>
                                        </p:attrNameLst>
                                      </p:cBhvr>
                                      <p:to>
                                        <p:strVal val="visible"/>
                                      </p:to>
                                    </p:set>
                                    <p:animEffect transition="in" filter="fade">
                                      <p:cBhvr>
                                        <p:cTn id="24" dur="500"/>
                                        <p:tgtEl>
                                          <p:spTgt spid="1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1" nodeType="clickEffect">
                                  <p:stCondLst>
                                    <p:cond delay="0"/>
                                  </p:stCondLst>
                                  <p:iterate>
                                    <p:tmAbs val="0"/>
                                  </p:iterate>
                                  <p:childTnLst>
                                    <p:set>
                                      <p:cBhvr>
                                        <p:cTn id="28" fill="hold"/>
                                        <p:tgtEl>
                                          <p:spTgt spid="112">
                                            <p:txEl>
                                              <p:pRg st="1" end="1"/>
                                            </p:txEl>
                                          </p:spTgt>
                                        </p:tgtEl>
                                        <p:attrNameLst>
                                          <p:attrName>style.visibility</p:attrName>
                                        </p:attrNameLst>
                                      </p:cBhvr>
                                      <p:to>
                                        <p:strVal val="visible"/>
                                      </p:to>
                                    </p:set>
                                    <p:animEffect transition="in" filter="fade">
                                      <p:cBhvr>
                                        <p:cTn id="29" dur="500"/>
                                        <p:tgtEl>
                                          <p:spTgt spid="1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 build="p" animBg="1" advAuto="0"/>
      <p:bldP spid="114" grpId="2" animBg="1" advAuto="0"/>
      <p:bldP spid="115" grpId="3" animBg="1" advAuto="0"/>
      <p:bldP spid="116" grpId="4"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body" idx="4294967295"/>
          </p:nvPr>
        </p:nvSpPr>
        <p:spPr>
          <a:xfrm>
            <a:off x="-1" y="1752600"/>
            <a:ext cx="9144002" cy="1219200"/>
          </a:xfrm>
          <a:prstGeom prst="rect">
            <a:avLst/>
          </a:prstGeom>
        </p:spPr>
        <p:txBody>
          <a:bodyPr lIns="0" tIns="0" rIns="0" bIns="0">
            <a:normAutofit/>
          </a:bodyPr>
          <a:lstStyle>
            <a:lvl1pPr marL="0" indent="0" algn="ctr">
              <a:spcBef>
                <a:spcPts val="600"/>
              </a:spcBef>
              <a:buSzTx/>
              <a:buNone/>
              <a:defRPr sz="2800"/>
            </a:lvl1pPr>
          </a:lstStyle>
          <a:p>
            <a:pPr lvl="0">
              <a:defRPr sz="1800">
                <a:solidFill>
                  <a:srgbClr val="000000"/>
                </a:solidFill>
              </a:defRPr>
            </a:pPr>
            <a:r>
              <a:rPr sz="2800">
                <a:solidFill>
                  <a:srgbClr val="073E87"/>
                </a:solidFill>
              </a:rPr>
              <a:t>At times we will need to switch from ones to twos and twos to ones</a:t>
            </a:r>
          </a:p>
        </p:txBody>
      </p:sp>
      <p:sp>
        <p:nvSpPr>
          <p:cNvPr id="119" name="Shape 119"/>
          <p:cNvSpPr>
            <a:spLocks noGrp="1"/>
          </p:cNvSpPr>
          <p:nvPr>
            <p:ph type="title" idx="4294967295"/>
          </p:nvPr>
        </p:nvSpPr>
        <p:spPr>
          <a:xfrm>
            <a:off x="457200" y="363537"/>
            <a:ext cx="8229600" cy="1252538"/>
          </a:xfrm>
          <a:prstGeom prst="rect">
            <a:avLst/>
          </a:prstGeom>
          <a:effectLst>
            <a:outerShdw blurRad="127000" dist="76200" dir="2700000" rotWithShape="0">
              <a:srgbClr val="000000">
                <a:alpha val="75000"/>
              </a:srgbClr>
            </a:outerShdw>
          </a:effectLst>
        </p:spPr>
        <p:txBody>
          <a:bodyPr lIns="0" tIns="0" rIns="0" bIns="0">
            <a:normAutofit/>
          </a:bodyPr>
          <a:lstStyle/>
          <a:p>
            <a:pPr lvl="0">
              <a:defRPr sz="1800">
                <a:solidFill>
                  <a:srgbClr val="000000"/>
                </a:solidFill>
              </a:defRPr>
            </a:pPr>
            <a:r>
              <a:rPr sz="4400">
                <a:solidFill>
                  <a:srgbClr val="FFFFFF"/>
                </a:solidFill>
              </a:rPr>
              <a:t>Group Riding	</a:t>
            </a:r>
          </a:p>
        </p:txBody>
      </p:sp>
      <p:pic>
        <p:nvPicPr>
          <p:cNvPr id="120" name="image.png"/>
          <p:cNvPicPr/>
          <p:nvPr/>
        </p:nvPicPr>
        <p:blipFill>
          <a:blip r:embed="rId2">
            <a:extLst/>
          </a:blip>
          <a:stretch>
            <a:fillRect/>
          </a:stretch>
        </p:blipFill>
        <p:spPr>
          <a:xfrm>
            <a:off x="1295400" y="2743200"/>
            <a:ext cx="271463" cy="3182938"/>
          </a:xfrm>
          <a:prstGeom prst="rect">
            <a:avLst/>
          </a:prstGeom>
          <a:ln w="12700">
            <a:miter lim="400000"/>
          </a:ln>
        </p:spPr>
      </p:pic>
      <p:pic>
        <p:nvPicPr>
          <p:cNvPr id="121" name="image.png"/>
          <p:cNvPicPr/>
          <p:nvPr/>
        </p:nvPicPr>
        <p:blipFill>
          <a:blip r:embed="rId2">
            <a:extLst/>
          </a:blip>
          <a:stretch>
            <a:fillRect/>
          </a:stretch>
        </p:blipFill>
        <p:spPr>
          <a:xfrm>
            <a:off x="7162800" y="2667000"/>
            <a:ext cx="271463" cy="3182938"/>
          </a:xfrm>
          <a:prstGeom prst="rect">
            <a:avLst/>
          </a:prstGeom>
          <a:ln w="12700">
            <a:miter lim="400000"/>
          </a:ln>
        </p:spPr>
      </p:pic>
      <p:pic>
        <p:nvPicPr>
          <p:cNvPr id="122" name="image.png"/>
          <p:cNvPicPr/>
          <p:nvPr/>
        </p:nvPicPr>
        <p:blipFill>
          <a:blip r:embed="rId2">
            <a:extLst/>
          </a:blip>
          <a:stretch>
            <a:fillRect/>
          </a:stretch>
        </p:blipFill>
        <p:spPr>
          <a:xfrm>
            <a:off x="7772400" y="2667000"/>
            <a:ext cx="271463" cy="3182938"/>
          </a:xfrm>
          <a:prstGeom prst="rect">
            <a:avLst/>
          </a:prstGeom>
          <a:ln w="12700">
            <a:miter lim="400000"/>
          </a:ln>
        </p:spPr>
      </p:pic>
      <p:sp>
        <p:nvSpPr>
          <p:cNvPr id="123" name="Shape 123"/>
          <p:cNvSpPr/>
          <p:nvPr/>
        </p:nvSpPr>
        <p:spPr>
          <a:xfrm flipV="1">
            <a:off x="7467599" y="2560637"/>
            <a:ext cx="266701" cy="209551"/>
          </a:xfrm>
          <a:prstGeom prst="line">
            <a:avLst/>
          </a:prstGeom>
          <a:ln w="15875">
            <a:solidFill>
              <a:srgbClr val="1C82B8"/>
            </a:solidFill>
            <a:round/>
            <a:tailEnd type="triangle"/>
          </a:ln>
        </p:spPr>
        <p:txBody>
          <a:bodyPr lIns="0" tIns="0" rIns="0" bIns="0"/>
          <a:lstStyle/>
          <a:p>
            <a:pPr lvl="0" algn="l" defTabSz="457200">
              <a:defRPr sz="1200">
                <a:latin typeface="+mn-lt"/>
                <a:ea typeface="+mn-ea"/>
                <a:cs typeface="+mn-cs"/>
                <a:sym typeface="Helvetica"/>
              </a:defRPr>
            </a:pPr>
            <a:endParaRPr/>
          </a:p>
        </p:txBody>
      </p:sp>
      <p:sp>
        <p:nvSpPr>
          <p:cNvPr id="124" name="Shape 124"/>
          <p:cNvSpPr/>
          <p:nvPr/>
        </p:nvSpPr>
        <p:spPr>
          <a:xfrm flipV="1">
            <a:off x="7467600" y="3511549"/>
            <a:ext cx="266701" cy="207964"/>
          </a:xfrm>
          <a:prstGeom prst="line">
            <a:avLst/>
          </a:prstGeom>
          <a:ln w="15875">
            <a:solidFill>
              <a:srgbClr val="1C82B8"/>
            </a:solidFill>
            <a:round/>
            <a:tailEnd type="triangle"/>
          </a:ln>
        </p:spPr>
        <p:txBody>
          <a:bodyPr lIns="0" tIns="0" rIns="0" bIns="0"/>
          <a:lstStyle/>
          <a:p>
            <a:pPr lvl="0" algn="l" defTabSz="457200">
              <a:defRPr sz="1200">
                <a:latin typeface="+mn-lt"/>
                <a:ea typeface="+mn-ea"/>
                <a:cs typeface="+mn-cs"/>
                <a:sym typeface="Helvetica"/>
              </a:defRPr>
            </a:pPr>
            <a:endParaRPr/>
          </a:p>
        </p:txBody>
      </p:sp>
      <p:sp>
        <p:nvSpPr>
          <p:cNvPr id="125" name="Shape 125"/>
          <p:cNvSpPr/>
          <p:nvPr/>
        </p:nvSpPr>
        <p:spPr>
          <a:xfrm flipV="1">
            <a:off x="7467599" y="4330699"/>
            <a:ext cx="266701" cy="209552"/>
          </a:xfrm>
          <a:prstGeom prst="line">
            <a:avLst/>
          </a:prstGeom>
          <a:ln w="15875">
            <a:solidFill>
              <a:srgbClr val="1C82B8"/>
            </a:solidFill>
            <a:round/>
            <a:tailEnd type="triangle"/>
          </a:ln>
        </p:spPr>
        <p:txBody>
          <a:bodyPr lIns="0" tIns="0" rIns="0" bIns="0"/>
          <a:lstStyle/>
          <a:p>
            <a:pPr lvl="0" algn="l" defTabSz="457200">
              <a:defRPr sz="1200">
                <a:latin typeface="+mn-lt"/>
                <a:ea typeface="+mn-ea"/>
                <a:cs typeface="+mn-cs"/>
                <a:sym typeface="Helvetica"/>
              </a:defRPr>
            </a:pPr>
            <a:endParaRPr/>
          </a:p>
        </p:txBody>
      </p:sp>
      <p:sp>
        <p:nvSpPr>
          <p:cNvPr id="126" name="Shape 126"/>
          <p:cNvSpPr/>
          <p:nvPr/>
        </p:nvSpPr>
        <p:spPr>
          <a:xfrm flipV="1">
            <a:off x="7467599" y="5105399"/>
            <a:ext cx="266701" cy="209552"/>
          </a:xfrm>
          <a:prstGeom prst="line">
            <a:avLst/>
          </a:prstGeom>
          <a:ln w="15875">
            <a:solidFill>
              <a:srgbClr val="1C82B8"/>
            </a:solidFill>
            <a:round/>
            <a:tailEnd type="triangle"/>
          </a:ln>
        </p:spPr>
        <p:txBody>
          <a:bodyPr lIns="0" tIns="0" rIns="0" bIns="0"/>
          <a:lstStyle/>
          <a:p>
            <a:pPr lvl="0" algn="l" defTabSz="457200">
              <a:defRPr sz="1200">
                <a:latin typeface="+mn-lt"/>
                <a:ea typeface="+mn-ea"/>
                <a:cs typeface="+mn-cs"/>
                <a:sym typeface="Helvetica"/>
              </a:defRPr>
            </a:pPr>
            <a:endParaRPr/>
          </a:p>
        </p:txBody>
      </p:sp>
      <p:sp>
        <p:nvSpPr>
          <p:cNvPr id="127" name="Shape 127"/>
          <p:cNvSpPr/>
          <p:nvPr/>
        </p:nvSpPr>
        <p:spPr>
          <a:xfrm flipH="1">
            <a:off x="914399" y="3089275"/>
            <a:ext cx="304802" cy="323850"/>
          </a:xfrm>
          <a:prstGeom prst="line">
            <a:avLst/>
          </a:prstGeom>
          <a:ln w="15875">
            <a:solidFill>
              <a:srgbClr val="1C82B8"/>
            </a:solidFill>
            <a:round/>
            <a:tailEnd type="triangle"/>
          </a:ln>
        </p:spPr>
        <p:txBody>
          <a:bodyPr lIns="0" tIns="0" rIns="0" bIns="0"/>
          <a:lstStyle/>
          <a:p>
            <a:pPr lvl="0" algn="l" defTabSz="457200">
              <a:defRPr sz="1200">
                <a:latin typeface="+mn-lt"/>
                <a:ea typeface="+mn-ea"/>
                <a:cs typeface="+mn-cs"/>
                <a:sym typeface="Helvetica"/>
              </a:defRPr>
            </a:pPr>
            <a:endParaRPr/>
          </a:p>
        </p:txBody>
      </p:sp>
      <p:sp>
        <p:nvSpPr>
          <p:cNvPr id="128" name="Shape 128"/>
          <p:cNvSpPr/>
          <p:nvPr/>
        </p:nvSpPr>
        <p:spPr>
          <a:xfrm flipH="1">
            <a:off x="914399" y="4737100"/>
            <a:ext cx="304802" cy="323850"/>
          </a:xfrm>
          <a:prstGeom prst="line">
            <a:avLst/>
          </a:prstGeom>
          <a:ln w="15875">
            <a:solidFill>
              <a:srgbClr val="1C82B8"/>
            </a:solidFill>
            <a:round/>
            <a:tailEnd type="triangle"/>
          </a:ln>
        </p:spPr>
        <p:txBody>
          <a:bodyPr lIns="0" tIns="0" rIns="0" bIns="0"/>
          <a:lstStyle/>
          <a:p>
            <a:pPr lvl="0" algn="l" defTabSz="457200">
              <a:defRPr sz="1200">
                <a:latin typeface="+mn-lt"/>
                <a:ea typeface="+mn-ea"/>
                <a:cs typeface="+mn-cs"/>
                <a:sym typeface="Helvetica"/>
              </a:defRPr>
            </a:pPr>
            <a:endParaRPr/>
          </a:p>
        </p:txBody>
      </p:sp>
      <p:sp>
        <p:nvSpPr>
          <p:cNvPr id="129" name="Shape 129"/>
          <p:cNvSpPr/>
          <p:nvPr/>
        </p:nvSpPr>
        <p:spPr>
          <a:xfrm>
            <a:off x="1752600" y="3657600"/>
            <a:ext cx="5562600" cy="1158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l">
              <a:defRPr sz="1800"/>
            </a:pPr>
            <a:r>
              <a:rPr>
                <a:solidFill>
                  <a:srgbClr val="073E87"/>
                </a:solidFill>
              </a:rPr>
              <a:t>Shoulder checks:</a:t>
            </a:r>
          </a:p>
          <a:p>
            <a:pPr lvl="0" algn="l">
              <a:defRPr sz="1800"/>
            </a:pPr>
            <a:r>
              <a:rPr>
                <a:solidFill>
                  <a:srgbClr val="073E87"/>
                </a:solidFill>
              </a:rPr>
              <a:t>Must be preformed before switching.</a:t>
            </a:r>
          </a:p>
          <a:p>
            <a:pPr lvl="0" algn="l">
              <a:defRPr sz="1800"/>
            </a:pPr>
            <a:r>
              <a:rPr>
                <a:solidFill>
                  <a:srgbClr val="073E87"/>
                </a:solidFill>
              </a:rPr>
              <a:t>Lets you know if its clear to move.</a:t>
            </a:r>
          </a:p>
          <a:p>
            <a:pPr lvl="0" algn="l">
              <a:defRPr sz="1800"/>
            </a:pPr>
            <a:r>
              <a:rPr>
                <a:solidFill>
                  <a:srgbClr val="073E87"/>
                </a:solidFill>
              </a:rPr>
              <a:t>Keeps you informed of your surroundings.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par>
                          <p:cTn id="8" fill="hold">
                            <p:stCondLst>
                              <p:cond delay="500"/>
                            </p:stCondLst>
                            <p:childTnLst>
                              <p:par>
                                <p:cTn id="9" presetID="10" presetClass="entr" presetSubtype="0" fill="hold" grpId="2" nodeType="afterEffect">
                                  <p:stCondLst>
                                    <p:cond delay="0"/>
                                  </p:stCondLst>
                                  <p:iterate>
                                    <p:tmAbs val="0"/>
                                  </p:iterate>
                                  <p:childTnLst>
                                    <p:set>
                                      <p:cBhvr>
                                        <p:cTn id="10" fill="hold"/>
                                        <p:tgtEl>
                                          <p:spTgt spid="127"/>
                                        </p:tgtEl>
                                        <p:attrNameLst>
                                          <p:attrName>style.visibility</p:attrName>
                                        </p:attrNameLst>
                                      </p:cBhvr>
                                      <p:to>
                                        <p:strVal val="visible"/>
                                      </p:to>
                                    </p:set>
                                    <p:animEffect transition="in" filter="fade">
                                      <p:cBhvr>
                                        <p:cTn id="11" dur="500"/>
                                        <p:tgtEl>
                                          <p:spTgt spid="127"/>
                                        </p:tgtEl>
                                      </p:cBhvr>
                                    </p:animEffect>
                                  </p:childTnLst>
                                </p:cTn>
                              </p:par>
                            </p:childTnLst>
                          </p:cTn>
                        </p:par>
                        <p:par>
                          <p:cTn id="12" fill="hold">
                            <p:stCondLst>
                              <p:cond delay="1000"/>
                            </p:stCondLst>
                            <p:childTnLst>
                              <p:par>
                                <p:cTn id="13" presetID="10" presetClass="entr" presetSubtype="0" fill="hold" grpId="3" nodeType="afterEffect">
                                  <p:stCondLst>
                                    <p:cond delay="0"/>
                                  </p:stCondLst>
                                  <p:iterate>
                                    <p:tmAbs val="0"/>
                                  </p:iterate>
                                  <p:childTnLst>
                                    <p:set>
                                      <p:cBhvr>
                                        <p:cTn id="14" fill="hold"/>
                                        <p:tgtEl>
                                          <p:spTgt spid="128"/>
                                        </p:tgtEl>
                                        <p:attrNameLst>
                                          <p:attrName>style.visibility</p:attrName>
                                        </p:attrNameLst>
                                      </p:cBhvr>
                                      <p:to>
                                        <p:strVal val="visible"/>
                                      </p:to>
                                    </p:set>
                                    <p:animEffect transition="in" filter="fade">
                                      <p:cBhvr>
                                        <p:cTn id="15" dur="500"/>
                                        <p:tgtEl>
                                          <p:spTgt spid="128"/>
                                        </p:tgtEl>
                                      </p:cBhvr>
                                    </p:animEffect>
                                  </p:childTnLst>
                                </p:cTn>
                              </p:par>
                            </p:childTnLst>
                          </p:cTn>
                        </p:par>
                        <p:par>
                          <p:cTn id="16" fill="hold">
                            <p:stCondLst>
                              <p:cond delay="1500"/>
                            </p:stCondLst>
                            <p:childTnLst>
                              <p:par>
                                <p:cTn id="17" presetID="10" presetClass="entr" presetSubtype="0" fill="hold" grpId="4" nodeType="afterEffect">
                                  <p:stCondLst>
                                    <p:cond delay="0"/>
                                  </p:stCondLst>
                                  <p:iterate>
                                    <p:tmAbs val="0"/>
                                  </p:iterate>
                                  <p:childTnLst>
                                    <p:set>
                                      <p:cBhvr>
                                        <p:cTn id="18" fill="hold"/>
                                        <p:tgtEl>
                                          <p:spTgt spid="129"/>
                                        </p:tgtEl>
                                        <p:attrNameLst>
                                          <p:attrName>style.visibility</p:attrName>
                                        </p:attrNameLst>
                                      </p:cBhvr>
                                      <p:to>
                                        <p:strVal val="visible"/>
                                      </p:to>
                                    </p:set>
                                    <p:animEffect transition="in" filter="fade">
                                      <p:cBhvr>
                                        <p:cTn id="19" dur="800"/>
                                        <p:tgtEl>
                                          <p:spTgt spid="12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5" nodeType="clickEffect">
                                  <p:stCondLst>
                                    <p:cond delay="0"/>
                                  </p:stCondLst>
                                  <p:iterate>
                                    <p:tmAbs val="0"/>
                                  </p:iterate>
                                  <p:childTnLst>
                                    <p:set>
                                      <p:cBhvr>
                                        <p:cTn id="23" fill="hold"/>
                                        <p:tgtEl>
                                          <p:spTgt spid="121"/>
                                        </p:tgtEl>
                                        <p:attrNameLst>
                                          <p:attrName>style.visibility</p:attrName>
                                        </p:attrNameLst>
                                      </p:cBhvr>
                                      <p:to>
                                        <p:strVal val="visible"/>
                                      </p:to>
                                    </p:set>
                                    <p:animEffect transition="in" filter="fade">
                                      <p:cBhvr>
                                        <p:cTn id="24" dur="500"/>
                                        <p:tgtEl>
                                          <p:spTgt spid="121"/>
                                        </p:tgtEl>
                                      </p:cBhvr>
                                    </p:animEffect>
                                  </p:childTnLst>
                                </p:cTn>
                              </p:par>
                            </p:childTnLst>
                          </p:cTn>
                        </p:par>
                        <p:par>
                          <p:cTn id="25" fill="hold">
                            <p:stCondLst>
                              <p:cond delay="500"/>
                            </p:stCondLst>
                            <p:childTnLst>
                              <p:par>
                                <p:cTn id="26" presetID="10" presetClass="entr" presetSubtype="0" fill="hold" grpId="6" nodeType="afterEffect">
                                  <p:stCondLst>
                                    <p:cond delay="0"/>
                                  </p:stCondLst>
                                  <p:iterate>
                                    <p:tmAbs val="0"/>
                                  </p:iterate>
                                  <p:childTnLst>
                                    <p:set>
                                      <p:cBhvr>
                                        <p:cTn id="27" fill="hold"/>
                                        <p:tgtEl>
                                          <p:spTgt spid="122"/>
                                        </p:tgtEl>
                                        <p:attrNameLst>
                                          <p:attrName>style.visibility</p:attrName>
                                        </p:attrNameLst>
                                      </p:cBhvr>
                                      <p:to>
                                        <p:strVal val="visible"/>
                                      </p:to>
                                    </p:set>
                                    <p:animEffect transition="in" filter="fade">
                                      <p:cBhvr>
                                        <p:cTn id="28" dur="500"/>
                                        <p:tgtEl>
                                          <p:spTgt spid="122"/>
                                        </p:tgtEl>
                                      </p:cBhvr>
                                    </p:animEffect>
                                  </p:childTnLst>
                                </p:cTn>
                              </p:par>
                            </p:childTnLst>
                          </p:cTn>
                        </p:par>
                        <p:par>
                          <p:cTn id="29" fill="hold">
                            <p:stCondLst>
                              <p:cond delay="1000"/>
                            </p:stCondLst>
                            <p:childTnLst>
                              <p:par>
                                <p:cTn id="30" presetID="10" presetClass="entr" presetSubtype="0" fill="hold" grpId="7" nodeType="afterEffect">
                                  <p:stCondLst>
                                    <p:cond delay="0"/>
                                  </p:stCondLst>
                                  <p:iterate>
                                    <p:tmAbs val="0"/>
                                  </p:iterate>
                                  <p:childTnLst>
                                    <p:set>
                                      <p:cBhvr>
                                        <p:cTn id="31" fill="hold"/>
                                        <p:tgtEl>
                                          <p:spTgt spid="123"/>
                                        </p:tgtEl>
                                        <p:attrNameLst>
                                          <p:attrName>style.visibility</p:attrName>
                                        </p:attrNameLst>
                                      </p:cBhvr>
                                      <p:to>
                                        <p:strVal val="visible"/>
                                      </p:to>
                                    </p:set>
                                    <p:animEffect transition="in" filter="fade">
                                      <p:cBhvr>
                                        <p:cTn id="32" dur="500"/>
                                        <p:tgtEl>
                                          <p:spTgt spid="123"/>
                                        </p:tgtEl>
                                      </p:cBhvr>
                                    </p:animEffect>
                                  </p:childTnLst>
                                </p:cTn>
                              </p:par>
                            </p:childTnLst>
                          </p:cTn>
                        </p:par>
                        <p:par>
                          <p:cTn id="33" fill="hold">
                            <p:stCondLst>
                              <p:cond delay="1500"/>
                            </p:stCondLst>
                            <p:childTnLst>
                              <p:par>
                                <p:cTn id="34" presetID="10" presetClass="entr" presetSubtype="0" fill="hold" grpId="8" nodeType="afterEffect">
                                  <p:stCondLst>
                                    <p:cond delay="0"/>
                                  </p:stCondLst>
                                  <p:iterate>
                                    <p:tmAbs val="0"/>
                                  </p:iterate>
                                  <p:childTnLst>
                                    <p:set>
                                      <p:cBhvr>
                                        <p:cTn id="35" fill="hold"/>
                                        <p:tgtEl>
                                          <p:spTgt spid="124"/>
                                        </p:tgtEl>
                                        <p:attrNameLst>
                                          <p:attrName>style.visibility</p:attrName>
                                        </p:attrNameLst>
                                      </p:cBhvr>
                                      <p:to>
                                        <p:strVal val="visible"/>
                                      </p:to>
                                    </p:set>
                                    <p:animEffect transition="in" filter="fade">
                                      <p:cBhvr>
                                        <p:cTn id="36" dur="500"/>
                                        <p:tgtEl>
                                          <p:spTgt spid="124"/>
                                        </p:tgtEl>
                                      </p:cBhvr>
                                    </p:animEffect>
                                  </p:childTnLst>
                                </p:cTn>
                              </p:par>
                            </p:childTnLst>
                          </p:cTn>
                        </p:par>
                        <p:par>
                          <p:cTn id="37" fill="hold">
                            <p:stCondLst>
                              <p:cond delay="2000"/>
                            </p:stCondLst>
                            <p:childTnLst>
                              <p:par>
                                <p:cTn id="38" presetID="10" presetClass="entr" presetSubtype="0" fill="hold" grpId="9" nodeType="afterEffect">
                                  <p:stCondLst>
                                    <p:cond delay="0"/>
                                  </p:stCondLst>
                                  <p:iterate>
                                    <p:tmAbs val="0"/>
                                  </p:iterate>
                                  <p:childTnLst>
                                    <p:set>
                                      <p:cBhvr>
                                        <p:cTn id="39" fill="hold"/>
                                        <p:tgtEl>
                                          <p:spTgt spid="125"/>
                                        </p:tgtEl>
                                        <p:attrNameLst>
                                          <p:attrName>style.visibility</p:attrName>
                                        </p:attrNameLst>
                                      </p:cBhvr>
                                      <p:to>
                                        <p:strVal val="visible"/>
                                      </p:to>
                                    </p:set>
                                    <p:animEffect transition="in" filter="fade">
                                      <p:cBhvr>
                                        <p:cTn id="40" dur="500"/>
                                        <p:tgtEl>
                                          <p:spTgt spid="125"/>
                                        </p:tgtEl>
                                      </p:cBhvr>
                                    </p:animEffect>
                                  </p:childTnLst>
                                </p:cTn>
                              </p:par>
                            </p:childTnLst>
                          </p:cTn>
                        </p:par>
                        <p:par>
                          <p:cTn id="41" fill="hold">
                            <p:stCondLst>
                              <p:cond delay="2500"/>
                            </p:stCondLst>
                            <p:childTnLst>
                              <p:par>
                                <p:cTn id="42" presetID="10" presetClass="entr" presetSubtype="0" fill="hold" grpId="10" nodeType="afterEffect">
                                  <p:stCondLst>
                                    <p:cond delay="0"/>
                                  </p:stCondLst>
                                  <p:iterate>
                                    <p:tmAbs val="0"/>
                                  </p:iterate>
                                  <p:childTnLst>
                                    <p:set>
                                      <p:cBhvr>
                                        <p:cTn id="43" fill="hold"/>
                                        <p:tgtEl>
                                          <p:spTgt spid="126"/>
                                        </p:tgtEl>
                                        <p:attrNameLst>
                                          <p:attrName>style.visibility</p:attrName>
                                        </p:attrNameLst>
                                      </p:cBhvr>
                                      <p:to>
                                        <p:strVal val="visible"/>
                                      </p:to>
                                    </p:set>
                                    <p:animEffect transition="in" filter="fade">
                                      <p:cBhvr>
                                        <p:cTn id="44"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1" animBg="1" advAuto="0"/>
      <p:bldP spid="121" grpId="5" animBg="1" advAuto="0"/>
      <p:bldP spid="122" grpId="6" animBg="1" advAuto="0"/>
      <p:bldP spid="123" grpId="7" animBg="1" advAuto="0"/>
      <p:bldP spid="124" grpId="8" animBg="1" advAuto="0"/>
      <p:bldP spid="125" grpId="9" animBg="1" advAuto="0"/>
      <p:bldP spid="126" grpId="10" animBg="1" advAuto="0"/>
      <p:bldP spid="127" grpId="2" animBg="1" advAuto="0"/>
      <p:bldP spid="128" grpId="3" animBg="1" advAuto="0"/>
      <p:bldP spid="129" grpId="4"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31B6FD"/>
      </a:accent1>
      <a:accent2>
        <a:srgbClr val="4584D3"/>
      </a:accent2>
      <a:accent3>
        <a:srgbClr val="8F8F8F"/>
      </a:accent3>
      <a:accent4>
        <a:srgbClr val="707070"/>
      </a:accent4>
      <a:accent5>
        <a:srgbClr val="ADD5FE"/>
      </a:accent5>
      <a:accent6>
        <a:srgbClr val="3F78BF"/>
      </a:accent6>
      <a:hlink>
        <a:srgbClr val="0000FF"/>
      </a:hlink>
      <a:folHlink>
        <a:srgbClr val="FF00FF"/>
      </a:folHlink>
    </a:clrScheme>
    <a:fontScheme name="Default">
      <a:majorFont>
        <a:latin typeface="Avenir Book"/>
        <a:ea typeface="Avenir Book"/>
        <a:cs typeface="Avenir Book"/>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31B6F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1"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Candara"/>
            <a:ea typeface="Candara"/>
            <a:cs typeface="Candara"/>
            <a:sym typeface="Canda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1B6F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1"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Candara"/>
            <a:ea typeface="Candara"/>
            <a:cs typeface="Candara"/>
            <a:sym typeface="Canda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31B6FD"/>
      </a:accent1>
      <a:accent2>
        <a:srgbClr val="4584D3"/>
      </a:accent2>
      <a:accent3>
        <a:srgbClr val="8F8F8F"/>
      </a:accent3>
      <a:accent4>
        <a:srgbClr val="707070"/>
      </a:accent4>
      <a:accent5>
        <a:srgbClr val="ADD5FE"/>
      </a:accent5>
      <a:accent6>
        <a:srgbClr val="3F78BF"/>
      </a:accent6>
      <a:hlink>
        <a:srgbClr val="0000FF"/>
      </a:hlink>
      <a:folHlink>
        <a:srgbClr val="FF00FF"/>
      </a:folHlink>
    </a:clrScheme>
    <a:fontScheme name="Default">
      <a:majorFont>
        <a:latin typeface="Avenir Book"/>
        <a:ea typeface="Avenir Book"/>
        <a:cs typeface="Avenir Book"/>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31B6F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1"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Candara"/>
            <a:ea typeface="Candara"/>
            <a:cs typeface="Candara"/>
            <a:sym typeface="Canda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1B6F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1"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Candara"/>
            <a:ea typeface="Candara"/>
            <a:cs typeface="Candara"/>
            <a:sym typeface="Canda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TotalTime>
  <Words>914</Words>
  <Application>Microsoft Macintosh PowerPoint</Application>
  <PresentationFormat>On-screen Show (4:3)</PresentationFormat>
  <Paragraphs>207</Paragraphs>
  <Slides>29</Slides>
  <Notes>11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vt:lpstr>
      <vt:lpstr>Effective Cycling</vt:lpstr>
      <vt:lpstr>Student Performance Objectives</vt:lpstr>
      <vt:lpstr>Student Performance Objectives (cont.)</vt:lpstr>
      <vt:lpstr>5 Items of Safety Equipment</vt:lpstr>
      <vt:lpstr>Training Rides</vt:lpstr>
      <vt:lpstr>Group Riding </vt:lpstr>
      <vt:lpstr>Group Riding </vt:lpstr>
      <vt:lpstr>Group Riding </vt:lpstr>
      <vt:lpstr>Group Riding </vt:lpstr>
      <vt:lpstr>Group Riding </vt:lpstr>
      <vt:lpstr>Group Riding </vt:lpstr>
      <vt:lpstr>Group Riding</vt:lpstr>
      <vt:lpstr>Group Riding</vt:lpstr>
      <vt:lpstr>Road Surface Safety</vt:lpstr>
      <vt:lpstr>Road Surface Safety</vt:lpstr>
      <vt:lpstr>Traffic Safety</vt:lpstr>
      <vt:lpstr>5 Principles of Traffic Safety</vt:lpstr>
      <vt:lpstr>5 Principles of Traffic Safety</vt:lpstr>
      <vt:lpstr>5 Principles of Traffic Safety</vt:lpstr>
      <vt:lpstr>5 Principles of Traffic Safety</vt:lpstr>
      <vt:lpstr>5 Principles of Traffic Safety</vt:lpstr>
      <vt:lpstr>5 Principles of Traffic Safety</vt:lpstr>
      <vt:lpstr>Riding In The Rain</vt:lpstr>
      <vt:lpstr>Riding at Night</vt:lpstr>
      <vt:lpstr>Hills</vt:lpstr>
      <vt:lpstr>Summary</vt:lpstr>
      <vt:lpstr>Student Performance Objectives - Review</vt:lpstr>
      <vt:lpstr>Student Performance Objectives - Review (cont.)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Cycling</dc:title>
  <cp:lastModifiedBy>Bill Edgar</cp:lastModifiedBy>
  <cp:revision>5</cp:revision>
  <dcterms:modified xsi:type="dcterms:W3CDTF">2015-08-17T22:40:45Z</dcterms:modified>
</cp:coreProperties>
</file>