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70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5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54909"/>
            <a:ext cx="9448800" cy="1825096"/>
          </a:xfrm>
        </p:spPr>
        <p:txBody>
          <a:bodyPr/>
          <a:lstStyle/>
          <a:p>
            <a:r>
              <a:rPr lang="en-US" dirty="0"/>
              <a:t>Proper helmet fit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6888" y="2456688"/>
            <a:ext cx="4078224" cy="44013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601200" y="6549887"/>
            <a:ext cx="1527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Pages 18-21</a:t>
            </a:r>
          </a:p>
        </p:txBody>
      </p:sp>
    </p:spTree>
    <p:extLst>
      <p:ext uri="{BB962C8B-B14F-4D97-AF65-F5344CB8AC3E}">
        <p14:creationId xmlns:p14="http://schemas.microsoft.com/office/powerpoint/2010/main" val="41194958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test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With the helmet on, properly placed, and straps secured </a:t>
            </a:r>
          </a:p>
          <a:p>
            <a:r>
              <a:rPr lang="en-US" sz="3200" dirty="0"/>
              <a:t>Grasp the helmet in your hands gently </a:t>
            </a:r>
          </a:p>
          <a:p>
            <a:r>
              <a:rPr lang="en-US" sz="3200" dirty="0"/>
              <a:t>Twist it from side to side and Up and down </a:t>
            </a:r>
          </a:p>
          <a:p>
            <a:r>
              <a:rPr lang="en-US" sz="3200" dirty="0"/>
              <a:t>As you make these movements the skin under the helmet should move also.  </a:t>
            </a:r>
          </a:p>
          <a:p>
            <a:r>
              <a:rPr lang="en-US" sz="3200" dirty="0"/>
              <a:t>If the helmet moves freely it is to loose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8800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When should I replace my helmet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Did you crash it?</a:t>
            </a:r>
          </a:p>
          <a:p>
            <a:r>
              <a:rPr lang="en-US" dirty="0"/>
              <a:t>Is it from the 1970’s ?</a:t>
            </a:r>
          </a:p>
          <a:p>
            <a:r>
              <a:rPr lang="en-US" dirty="0"/>
              <a:t>Are their dings, nicks or cracks?</a:t>
            </a:r>
          </a:p>
          <a:p>
            <a:r>
              <a:rPr lang="en-US" dirty="0"/>
              <a:t>Is the outside just foam or cloth instead of plastic? </a:t>
            </a:r>
          </a:p>
          <a:p>
            <a:r>
              <a:rPr lang="en-US" dirty="0"/>
              <a:t>Does it lack </a:t>
            </a:r>
            <a:r>
              <a:rPr lang="en-US" dirty="0" err="1"/>
              <a:t>CPSC</a:t>
            </a:r>
            <a:r>
              <a:rPr lang="en-US" dirty="0"/>
              <a:t>, CSA, ASTM, or Snell sticker?</a:t>
            </a:r>
          </a:p>
          <a:p>
            <a:r>
              <a:rPr lang="en-US" dirty="0"/>
              <a:t>Can you not adjust it to fit properly? </a:t>
            </a:r>
          </a:p>
          <a:p>
            <a:r>
              <a:rPr lang="en-US" dirty="0"/>
              <a:t>Do you hate it? </a:t>
            </a:r>
          </a:p>
          <a:p>
            <a:endParaRPr lang="en-US" dirty="0"/>
          </a:p>
          <a:p>
            <a:r>
              <a:rPr lang="en-US" dirty="0"/>
              <a:t>If YES to any of these then it is time to replace. 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355" y="1655687"/>
            <a:ext cx="4361645" cy="3315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4742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Student performance objectives</a:t>
            </a:r>
            <a:r>
              <a:rPr lang="en-US" dirty="0"/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>
                <a:solidFill>
                  <a:schemeClr val="accent6"/>
                </a:solidFill>
              </a:rPr>
              <a:t>Identify the Importance of Helmets </a:t>
            </a:r>
          </a:p>
          <a:p>
            <a:r>
              <a:rPr lang="en-US" sz="3200" dirty="0">
                <a:solidFill>
                  <a:schemeClr val="accent6"/>
                </a:solidFill>
              </a:rPr>
              <a:t>List Five Types of Certifications </a:t>
            </a:r>
          </a:p>
          <a:p>
            <a:r>
              <a:rPr lang="en-US" sz="3200" dirty="0">
                <a:solidFill>
                  <a:schemeClr val="accent6"/>
                </a:solidFill>
              </a:rPr>
              <a:t>Be able to properly fit a helmet </a:t>
            </a:r>
            <a:endParaRPr lang="en-US" dirty="0"/>
          </a:p>
          <a:p>
            <a:r>
              <a:rPr lang="en-US" sz="3200" dirty="0">
                <a:solidFill>
                  <a:schemeClr val="accent6"/>
                </a:solidFill>
              </a:rPr>
              <a:t>Determine when to replace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900" y="3584016"/>
            <a:ext cx="4476750" cy="303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4333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6888" y="1228344"/>
            <a:ext cx="4078224" cy="4401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8635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Student performance objectives</a:t>
            </a:r>
            <a:r>
              <a:rPr lang="en-US" dirty="0"/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>
                <a:solidFill>
                  <a:schemeClr val="accent6"/>
                </a:solidFill>
              </a:rPr>
              <a:t>Identify the Importance of Helmets </a:t>
            </a:r>
          </a:p>
          <a:p>
            <a:r>
              <a:rPr lang="en-US" sz="3200" dirty="0">
                <a:solidFill>
                  <a:schemeClr val="accent6"/>
                </a:solidFill>
              </a:rPr>
              <a:t>List Five Types of Certifications </a:t>
            </a:r>
          </a:p>
          <a:p>
            <a:r>
              <a:rPr lang="en-US" sz="3200" dirty="0">
                <a:solidFill>
                  <a:schemeClr val="accent6"/>
                </a:solidFill>
              </a:rPr>
              <a:t>Be able to properly fit a helmet </a:t>
            </a:r>
            <a:endParaRPr lang="en-US" dirty="0"/>
          </a:p>
          <a:p>
            <a:r>
              <a:rPr lang="en-US" sz="3200" dirty="0">
                <a:solidFill>
                  <a:schemeClr val="accent6"/>
                </a:solidFill>
              </a:rPr>
              <a:t>Determine when to replace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900" y="3584016"/>
            <a:ext cx="4476750" cy="303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415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406" y="1009703"/>
            <a:ext cx="10820400" cy="50433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solidFill>
                  <a:schemeClr val="accent1"/>
                </a:solidFill>
              </a:rPr>
              <a:t>ALL PARTICIPANTS INVOLVED IN </a:t>
            </a:r>
            <a:r>
              <a:rPr lang="en-US" sz="6000" dirty="0" err="1">
                <a:solidFill>
                  <a:schemeClr val="accent1"/>
                </a:solidFill>
              </a:rPr>
              <a:t>LEBA</a:t>
            </a:r>
            <a:r>
              <a:rPr lang="en-US" sz="6000" dirty="0">
                <a:solidFill>
                  <a:schemeClr val="accent1"/>
                </a:solidFill>
              </a:rPr>
              <a:t> BIKE COURSES MUST WEAR PROPERLY APPROVED BICYCLE HELMETS WHENEVER THEY ARE MOUNTED ON THE BIKE.  </a:t>
            </a:r>
          </a:p>
        </p:txBody>
      </p:sp>
    </p:spTree>
    <p:extLst>
      <p:ext uri="{BB962C8B-B14F-4D97-AF65-F5344CB8AC3E}">
        <p14:creationId xmlns:p14="http://schemas.microsoft.com/office/powerpoint/2010/main" val="19652778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IMPORTANCE OF HELMETS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REDUCE RISK OF HEAD INJURY BY 85% </a:t>
            </a:r>
          </a:p>
          <a:p>
            <a:r>
              <a:rPr lang="en-US" sz="3200" dirty="0"/>
              <a:t>REDUCE RISK OF BRAIN INJURY BY 88%</a:t>
            </a:r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pPr marL="0" indent="0">
              <a:buNone/>
            </a:pPr>
            <a:r>
              <a:rPr lang="en-US" sz="1600" dirty="0"/>
              <a:t>* Per National Safe Kids Campaign </a:t>
            </a:r>
          </a:p>
        </p:txBody>
      </p:sp>
    </p:spTree>
    <p:extLst>
      <p:ext uri="{BB962C8B-B14F-4D97-AF65-F5344CB8AC3E}">
        <p14:creationId xmlns:p14="http://schemas.microsoft.com/office/powerpoint/2010/main" val="1758447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CERTIFICATIONS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CPSC</a:t>
            </a:r>
            <a:r>
              <a:rPr lang="en-US" dirty="0"/>
              <a:t>	USA AND CANADA </a:t>
            </a:r>
          </a:p>
          <a:p>
            <a:r>
              <a:rPr lang="en-US" dirty="0"/>
              <a:t>ASTM 	USA AND CANADA </a:t>
            </a:r>
          </a:p>
          <a:p>
            <a:r>
              <a:rPr lang="en-US" dirty="0"/>
              <a:t>ANSI 	USA AND CANADA</a:t>
            </a:r>
          </a:p>
          <a:p>
            <a:r>
              <a:rPr lang="en-US" dirty="0"/>
              <a:t>SNELL 	USA AND CANADA </a:t>
            </a:r>
          </a:p>
          <a:p>
            <a:r>
              <a:rPr lang="en-US" dirty="0"/>
              <a:t>CSA 		CANADA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***DOT DOES NOT CERTIFY BICYCLE HELMETS***</a:t>
            </a:r>
          </a:p>
        </p:txBody>
      </p:sp>
    </p:spTree>
    <p:extLst>
      <p:ext uri="{BB962C8B-B14F-4D97-AF65-F5344CB8AC3E}">
        <p14:creationId xmlns:p14="http://schemas.microsoft.com/office/powerpoint/2010/main" val="42044951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Helmet size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Place Helmet on Head </a:t>
            </a:r>
          </a:p>
          <a:p>
            <a:r>
              <a:rPr lang="en-US" sz="3200" dirty="0"/>
              <a:t>With Helmet on and unbuckled tighten retention device until comfortable.</a:t>
            </a:r>
          </a:p>
          <a:p>
            <a:r>
              <a:rPr lang="en-US" sz="3200" dirty="0"/>
              <a:t>Bend forward from the waist tipping your head forward. </a:t>
            </a:r>
          </a:p>
          <a:p>
            <a:r>
              <a:rPr lang="en-US" sz="3200" dirty="0"/>
              <a:t>The Helmet should stay on.  </a:t>
            </a:r>
          </a:p>
          <a:p>
            <a:r>
              <a:rPr lang="en-US" sz="3200" dirty="0"/>
              <a:t>Places hands below helmet to catch it if it does not stay on.  </a:t>
            </a:r>
          </a:p>
        </p:txBody>
      </p:sp>
    </p:spTree>
    <p:extLst>
      <p:ext uri="{BB962C8B-B14F-4D97-AF65-F5344CB8AC3E}">
        <p14:creationId xmlns:p14="http://schemas.microsoft.com/office/powerpoint/2010/main" val="1217712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finger 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When in the proper position the bottom edge of the Helmet should be within one or two finger widths from your eyebrows or bridge of your nose.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4935" y="3844746"/>
            <a:ext cx="2351265" cy="280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0477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 straps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Adjust the front and rear straps properly </a:t>
            </a:r>
          </a:p>
          <a:p>
            <a:r>
              <a:rPr lang="en-US" sz="3200" dirty="0"/>
              <a:t>The buckle of clasp that joins the two straps should be centered no more than an inch below the earlobe.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902" y="4204096"/>
            <a:ext cx="3543098" cy="2653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806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Chin Strap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Buckle should remain tight enough so the strap will not slip over the chin.  </a:t>
            </a:r>
          </a:p>
          <a:p>
            <a:r>
              <a:rPr lang="en-US" sz="3600" dirty="0"/>
              <a:t>Good rule of thumb is to leave one or two finger widths between the strap and the chin</a:t>
            </a:r>
          </a:p>
        </p:txBody>
      </p:sp>
    </p:spTree>
    <p:extLst>
      <p:ext uri="{BB962C8B-B14F-4D97-AF65-F5344CB8AC3E}">
        <p14:creationId xmlns:p14="http://schemas.microsoft.com/office/powerpoint/2010/main" val="2214414669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TC104033937[[fn=Vapor Trail]]</Template>
  <TotalTime>48</TotalTime>
  <Words>407</Words>
  <Application>Microsoft Office PowerPoint</Application>
  <PresentationFormat>Widescreen</PresentationFormat>
  <Paragraphs>60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Century Gothic</vt:lpstr>
      <vt:lpstr>Vapor Trail</vt:lpstr>
      <vt:lpstr>Proper helmet fit</vt:lpstr>
      <vt:lpstr>Student performance objectives:</vt:lpstr>
      <vt:lpstr>PowerPoint Presentation</vt:lpstr>
      <vt:lpstr>IMPORTANCE OF HELMETS</vt:lpstr>
      <vt:lpstr>CERTIFICATIONS</vt:lpstr>
      <vt:lpstr>Helmet size </vt:lpstr>
      <vt:lpstr>Two finger test</vt:lpstr>
      <vt:lpstr>Y straps</vt:lpstr>
      <vt:lpstr>Chin Strap</vt:lpstr>
      <vt:lpstr>Final test </vt:lpstr>
      <vt:lpstr>When should I replace my helmet </vt:lpstr>
      <vt:lpstr>Student performance objectives: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Proper helmet fit</dc:title>
  <dc:creator>Shawn L</dc:creator>
  <cp:lastModifiedBy>Shawn Lukens</cp:lastModifiedBy>
  <cp:revision>9</cp:revision>
  <dcterms:created xsi:type="dcterms:W3CDTF">2014-10-24T02:26:59Z</dcterms:created>
  <dcterms:modified xsi:type="dcterms:W3CDTF">2021-10-18T19:02:34Z</dcterms:modified>
</cp:coreProperties>
</file>